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314" r:id="rId3"/>
    <p:sldId id="275" r:id="rId4"/>
    <p:sldId id="313" r:id="rId5"/>
    <p:sldId id="323" r:id="rId6"/>
    <p:sldId id="325" r:id="rId7"/>
    <p:sldId id="289" r:id="rId8"/>
    <p:sldId id="292" r:id="rId9"/>
    <p:sldId id="290" r:id="rId10"/>
    <p:sldId id="294" r:id="rId11"/>
    <p:sldId id="318" r:id="rId12"/>
    <p:sldId id="311" r:id="rId13"/>
    <p:sldId id="328" r:id="rId14"/>
    <p:sldId id="320" r:id="rId15"/>
    <p:sldId id="321" r:id="rId16"/>
    <p:sldId id="329" r:id="rId17"/>
    <p:sldId id="322" r:id="rId18"/>
    <p:sldId id="330" r:id="rId19"/>
    <p:sldId id="333" r:id="rId20"/>
    <p:sldId id="315" r:id="rId21"/>
    <p:sldId id="331" r:id="rId22"/>
    <p:sldId id="332" r:id="rId23"/>
    <p:sldId id="326"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D0D8E8"/>
    <a:srgbClr val="B9CDE5"/>
    <a:srgbClr val="E9EDF4"/>
    <a:srgbClr val="4F81BD"/>
    <a:srgbClr val="CCFFFF"/>
    <a:srgbClr val="000000"/>
    <a:srgbClr val="1E1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9332" autoAdjust="0"/>
  </p:normalViewPr>
  <p:slideViewPr>
    <p:cSldViewPr>
      <p:cViewPr varScale="1">
        <p:scale>
          <a:sx n="121" d="100"/>
          <a:sy n="121" d="100"/>
        </p:scale>
        <p:origin x="115" y="7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2779"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29075-4FD3-4A87-BA15-F736756934F8}"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s-EC"/>
        </a:p>
      </dgm:t>
    </dgm:pt>
    <dgm:pt modelId="{A6C368F8-FDEC-4A5C-9FD8-58FC0003701E}">
      <dgm:prSet phldrT="[Texto]"/>
      <dgm:spPr/>
      <dgm:t>
        <a:bodyPr/>
        <a:lstStyle/>
        <a:p>
          <a:r>
            <a:rPr lang="en-US" noProof="0" dirty="0"/>
            <a:t>ICEPS</a:t>
          </a:r>
        </a:p>
      </dgm:t>
    </dgm:pt>
    <dgm:pt modelId="{DBE9164E-E2EE-43C7-8C3E-4F09D66D04EC}" type="parTrans" cxnId="{B54DA520-8BC1-4BD4-8265-FDA92B1BC1E6}">
      <dgm:prSet/>
      <dgm:spPr/>
      <dgm:t>
        <a:bodyPr/>
        <a:lstStyle/>
        <a:p>
          <a:endParaRPr lang="en-US" noProof="0"/>
        </a:p>
      </dgm:t>
    </dgm:pt>
    <dgm:pt modelId="{E1698CB3-95AA-445B-8B94-F88C7A5F956D}" type="sibTrans" cxnId="{B54DA520-8BC1-4BD4-8265-FDA92B1BC1E6}">
      <dgm:prSet/>
      <dgm:spPr/>
      <dgm:t>
        <a:bodyPr/>
        <a:lstStyle/>
        <a:p>
          <a:endParaRPr lang="es-EC"/>
        </a:p>
      </dgm:t>
    </dgm:pt>
    <dgm:pt modelId="{E20AD04D-DD0A-46BF-AD82-8F0AC2A43D7C}">
      <dgm:prSet phldrT="[Texto]" custT="1"/>
      <dgm:spPr/>
      <dgm:t>
        <a:bodyPr/>
        <a:lstStyle/>
        <a:p>
          <a:r>
            <a:rPr lang="en-US" sz="1050" b="1" noProof="0" dirty="0">
              <a:solidFill>
                <a:schemeClr val="tx2">
                  <a:lumMod val="50000"/>
                </a:schemeClr>
              </a:solidFill>
            </a:rPr>
            <a:t>Digital Module</a:t>
          </a:r>
        </a:p>
      </dgm:t>
    </dgm:pt>
    <dgm:pt modelId="{3D352DF8-EDAE-4058-873A-55132FE76EB1}" type="parTrans" cxnId="{9354FF50-C5A1-48CF-840A-2B4F1CE08549}">
      <dgm:prSet/>
      <dgm:spPr/>
      <dgm:t>
        <a:bodyPr/>
        <a:lstStyle/>
        <a:p>
          <a:endParaRPr lang="en-US" noProof="0"/>
        </a:p>
      </dgm:t>
    </dgm:pt>
    <dgm:pt modelId="{84531CA6-465E-4504-916F-104F3514E9C4}" type="sibTrans" cxnId="{9354FF50-C5A1-48CF-840A-2B4F1CE08549}">
      <dgm:prSet/>
      <dgm:spPr/>
      <dgm:t>
        <a:bodyPr/>
        <a:lstStyle/>
        <a:p>
          <a:endParaRPr lang="es-EC"/>
        </a:p>
      </dgm:t>
    </dgm:pt>
    <dgm:pt modelId="{2BAFA2AF-3195-4FA1-8F0A-423ADEDD893B}">
      <dgm:prSet phldrT="[Texto]" custT="1"/>
      <dgm:spPr/>
      <dgm:t>
        <a:bodyPr/>
        <a:lstStyle/>
        <a:p>
          <a:r>
            <a:rPr lang="en-US" sz="1050" b="1" noProof="0" dirty="0">
              <a:solidFill>
                <a:schemeClr val="tx2">
                  <a:lumMod val="50000"/>
                </a:schemeClr>
              </a:solidFill>
            </a:rPr>
            <a:t>Batteries</a:t>
          </a:r>
          <a:endParaRPr lang="en-US" sz="600" b="1" noProof="0" dirty="0">
            <a:solidFill>
              <a:schemeClr val="tx2">
                <a:lumMod val="50000"/>
              </a:schemeClr>
            </a:solidFill>
          </a:endParaRPr>
        </a:p>
      </dgm:t>
    </dgm:pt>
    <dgm:pt modelId="{1C5DB055-1B18-49D0-AE50-A89D30906DAB}" type="parTrans" cxnId="{1AA781C3-D5AA-49C6-B420-8757ECEA4581}">
      <dgm:prSet/>
      <dgm:spPr/>
      <dgm:t>
        <a:bodyPr/>
        <a:lstStyle/>
        <a:p>
          <a:endParaRPr lang="en-US" noProof="0"/>
        </a:p>
      </dgm:t>
    </dgm:pt>
    <dgm:pt modelId="{B463E571-8601-42C1-A23D-25AFBF49BB6C}" type="sibTrans" cxnId="{1AA781C3-D5AA-49C6-B420-8757ECEA4581}">
      <dgm:prSet/>
      <dgm:spPr/>
      <dgm:t>
        <a:bodyPr/>
        <a:lstStyle/>
        <a:p>
          <a:endParaRPr lang="es-EC"/>
        </a:p>
      </dgm:t>
    </dgm:pt>
    <dgm:pt modelId="{AAD74B25-26C3-4AB9-B8AC-9AA67C07406C}">
      <dgm:prSet phldrT="[Texto]" custT="1"/>
      <dgm:spPr/>
      <dgm:t>
        <a:bodyPr/>
        <a:lstStyle/>
        <a:p>
          <a:r>
            <a:rPr lang="en-US" sz="1050" b="1" noProof="0" dirty="0">
              <a:solidFill>
                <a:schemeClr val="tx2">
                  <a:lumMod val="50000"/>
                </a:schemeClr>
              </a:solidFill>
            </a:rPr>
            <a:t>Structure</a:t>
          </a:r>
        </a:p>
      </dgm:t>
    </dgm:pt>
    <dgm:pt modelId="{30822995-3F53-4522-B277-CA10DA839310}" type="parTrans" cxnId="{56A3E842-C03F-448B-8280-F37B0F7EE150}">
      <dgm:prSet/>
      <dgm:spPr/>
      <dgm:t>
        <a:bodyPr/>
        <a:lstStyle/>
        <a:p>
          <a:endParaRPr lang="en-US" noProof="0"/>
        </a:p>
      </dgm:t>
    </dgm:pt>
    <dgm:pt modelId="{3E3722E9-92F7-40BE-94C0-709A6FB2388C}" type="sibTrans" cxnId="{56A3E842-C03F-448B-8280-F37B0F7EE150}">
      <dgm:prSet/>
      <dgm:spPr/>
      <dgm:t>
        <a:bodyPr/>
        <a:lstStyle/>
        <a:p>
          <a:endParaRPr lang="es-EC"/>
        </a:p>
      </dgm:t>
    </dgm:pt>
    <dgm:pt modelId="{A9444F37-94C7-48AC-9CCD-A31ED29B8D1A}">
      <dgm:prSet phldrT="[Texto]" custT="1"/>
      <dgm:spPr/>
      <dgm:t>
        <a:bodyPr/>
        <a:lstStyle/>
        <a:p>
          <a:r>
            <a:rPr lang="en-US" sz="1050" b="1" noProof="0" dirty="0">
              <a:solidFill>
                <a:schemeClr val="tx2">
                  <a:lumMod val="50000"/>
                </a:schemeClr>
              </a:solidFill>
            </a:rPr>
            <a:t>PROPULSION</a:t>
          </a:r>
        </a:p>
      </dgm:t>
    </dgm:pt>
    <dgm:pt modelId="{F9005F97-BC49-4523-9C6F-B524333C60E7}" type="parTrans" cxnId="{3791A587-0215-42E1-B4EA-F3E8D2CFB51B}">
      <dgm:prSet/>
      <dgm:spPr/>
      <dgm:t>
        <a:bodyPr/>
        <a:lstStyle/>
        <a:p>
          <a:endParaRPr lang="en-US" noProof="0"/>
        </a:p>
      </dgm:t>
    </dgm:pt>
    <dgm:pt modelId="{608D99B0-D897-46EB-AA05-7942CE20611C}" type="sibTrans" cxnId="{3791A587-0215-42E1-B4EA-F3E8D2CFB51B}">
      <dgm:prSet/>
      <dgm:spPr/>
      <dgm:t>
        <a:bodyPr/>
        <a:lstStyle/>
        <a:p>
          <a:endParaRPr lang="es-EC"/>
        </a:p>
      </dgm:t>
    </dgm:pt>
    <dgm:pt modelId="{8906C015-BA42-4DB1-BDB4-20BE3DB9FACA}">
      <dgm:prSet phldrT="[Texto]"/>
      <dgm:spPr/>
      <dgm:t>
        <a:bodyPr/>
        <a:lstStyle/>
        <a:p>
          <a:r>
            <a:rPr lang="en-US" noProof="0" dirty="0"/>
            <a:t>3 Power Cores</a:t>
          </a:r>
        </a:p>
      </dgm:t>
    </dgm:pt>
    <dgm:pt modelId="{01CB6668-2567-476F-97FB-39E957B36ADC}" type="parTrans" cxnId="{AFEFB89D-4A84-43C7-8AD2-3394706D6193}">
      <dgm:prSet/>
      <dgm:spPr/>
      <dgm:t>
        <a:bodyPr/>
        <a:lstStyle/>
        <a:p>
          <a:endParaRPr lang="en-US" noProof="0"/>
        </a:p>
      </dgm:t>
    </dgm:pt>
    <dgm:pt modelId="{6E16EDB2-2306-48EB-B077-38B5E1C663E8}" type="sibTrans" cxnId="{AFEFB89D-4A84-43C7-8AD2-3394706D6193}">
      <dgm:prSet/>
      <dgm:spPr/>
      <dgm:t>
        <a:bodyPr/>
        <a:lstStyle/>
        <a:p>
          <a:endParaRPr lang="es-EC"/>
        </a:p>
      </dgm:t>
    </dgm:pt>
    <dgm:pt modelId="{745F65C4-82D6-4812-AC92-4E066375C6A0}">
      <dgm:prSet phldrT="[Texto]" custT="1"/>
      <dgm:spPr/>
      <dgm:t>
        <a:bodyPr/>
        <a:lstStyle/>
        <a:p>
          <a:r>
            <a:rPr lang="en-US" sz="1050" b="1" noProof="0" dirty="0">
              <a:solidFill>
                <a:schemeClr val="bg1"/>
              </a:solidFill>
            </a:rPr>
            <a:t>Shielding</a:t>
          </a:r>
          <a:endParaRPr lang="en-US" sz="600" b="1" noProof="0" dirty="0">
            <a:solidFill>
              <a:schemeClr val="bg1"/>
            </a:solidFill>
          </a:endParaRPr>
        </a:p>
      </dgm:t>
    </dgm:pt>
    <dgm:pt modelId="{99A1E932-BBCE-4A1A-8241-66DDCA9083BE}" type="parTrans" cxnId="{E5D0818C-CA36-4858-A9DB-011CBCE20163}">
      <dgm:prSet/>
      <dgm:spPr/>
      <dgm:t>
        <a:bodyPr/>
        <a:lstStyle/>
        <a:p>
          <a:endParaRPr lang="es-EC"/>
        </a:p>
      </dgm:t>
    </dgm:pt>
    <dgm:pt modelId="{ECCEB0D0-08D4-415A-8C0C-76F2BEE1104F}" type="sibTrans" cxnId="{E5D0818C-CA36-4858-A9DB-011CBCE20163}">
      <dgm:prSet/>
      <dgm:spPr/>
      <dgm:t>
        <a:bodyPr/>
        <a:lstStyle/>
        <a:p>
          <a:endParaRPr lang="es-EC"/>
        </a:p>
      </dgm:t>
    </dgm:pt>
    <dgm:pt modelId="{751B0C2B-DCD9-4E65-98A1-612AF18474A6}">
      <dgm:prSet phldrT="[Texto]" custT="1"/>
      <dgm:spPr/>
      <dgm:t>
        <a:bodyPr/>
        <a:lstStyle/>
        <a:p>
          <a:r>
            <a:rPr lang="en-US" sz="1050" b="1" noProof="0" dirty="0">
              <a:solidFill>
                <a:schemeClr val="bg1"/>
              </a:solidFill>
            </a:rPr>
            <a:t>Solar Arrays</a:t>
          </a:r>
        </a:p>
      </dgm:t>
    </dgm:pt>
    <dgm:pt modelId="{4D98CC6C-585C-44A9-95B6-9B63B2518509}" type="parTrans" cxnId="{E1C362A5-89F5-45D6-A078-0E565DA191B4}">
      <dgm:prSet/>
      <dgm:spPr/>
      <dgm:t>
        <a:bodyPr/>
        <a:lstStyle/>
        <a:p>
          <a:endParaRPr lang="es-EC"/>
        </a:p>
      </dgm:t>
    </dgm:pt>
    <dgm:pt modelId="{A9C93A55-F256-4904-B67E-DC1B125E885B}" type="sibTrans" cxnId="{E1C362A5-89F5-45D6-A078-0E565DA191B4}">
      <dgm:prSet/>
      <dgm:spPr/>
      <dgm:t>
        <a:bodyPr/>
        <a:lstStyle/>
        <a:p>
          <a:endParaRPr lang="es-EC"/>
        </a:p>
      </dgm:t>
    </dgm:pt>
    <dgm:pt modelId="{AE79974E-3D5B-4B33-AAC2-ADBF71990B3E}">
      <dgm:prSet phldrT="[Texto]"/>
      <dgm:spPr/>
      <dgm:t>
        <a:bodyPr/>
        <a:lstStyle/>
        <a:p>
          <a:r>
            <a:rPr lang="en-US" noProof="0" dirty="0"/>
            <a:t>UMPPT/Charger</a:t>
          </a:r>
        </a:p>
      </dgm:t>
    </dgm:pt>
    <dgm:pt modelId="{3339388F-2C35-44F5-995C-0EFF89B00556}" type="parTrans" cxnId="{841A7D06-DB24-4338-A69C-486E1316852E}">
      <dgm:prSet/>
      <dgm:spPr/>
      <dgm:t>
        <a:bodyPr/>
        <a:lstStyle/>
        <a:p>
          <a:endParaRPr lang="es-EC"/>
        </a:p>
      </dgm:t>
    </dgm:pt>
    <dgm:pt modelId="{F695082C-B8F5-43E7-8090-4F138C845329}" type="sibTrans" cxnId="{841A7D06-DB24-4338-A69C-486E1316852E}">
      <dgm:prSet/>
      <dgm:spPr/>
      <dgm:t>
        <a:bodyPr/>
        <a:lstStyle/>
        <a:p>
          <a:endParaRPr lang="es-EC"/>
        </a:p>
      </dgm:t>
    </dgm:pt>
    <dgm:pt modelId="{DE433199-5532-49FA-9026-4055E9F35969}">
      <dgm:prSet phldrT="[Texto]"/>
      <dgm:spPr/>
      <dgm:t>
        <a:bodyPr/>
        <a:lstStyle/>
        <a:p>
          <a:r>
            <a:rPr lang="en-US" noProof="0" dirty="0"/>
            <a:t>LASER </a:t>
          </a:r>
          <a:r>
            <a:rPr lang="en-US" noProof="0" dirty="0" err="1"/>
            <a:t>coms</a:t>
          </a:r>
          <a:endParaRPr lang="en-US" noProof="0" dirty="0"/>
        </a:p>
      </dgm:t>
    </dgm:pt>
    <dgm:pt modelId="{F7AAC692-9A9D-44E7-8D5D-133F02C04735}" type="parTrans" cxnId="{5D35D09E-DF3D-49D8-94ED-6EA71919153C}">
      <dgm:prSet/>
      <dgm:spPr/>
      <dgm:t>
        <a:bodyPr/>
        <a:lstStyle/>
        <a:p>
          <a:endParaRPr lang="es-EC"/>
        </a:p>
      </dgm:t>
    </dgm:pt>
    <dgm:pt modelId="{FB6A6177-A9F8-449F-BC7A-A3894D1FA140}" type="sibTrans" cxnId="{5D35D09E-DF3D-49D8-94ED-6EA71919153C}">
      <dgm:prSet/>
      <dgm:spPr/>
      <dgm:t>
        <a:bodyPr/>
        <a:lstStyle/>
        <a:p>
          <a:endParaRPr lang="es-EC"/>
        </a:p>
      </dgm:t>
    </dgm:pt>
    <dgm:pt modelId="{51FFDA6C-1D44-4875-906A-89DA1C7F7CBF}">
      <dgm:prSet phldrT="[Texto]"/>
      <dgm:spPr/>
      <dgm:t>
        <a:bodyPr/>
        <a:lstStyle/>
        <a:p>
          <a:r>
            <a:rPr lang="en-US" noProof="0" dirty="0"/>
            <a:t>Main Hub</a:t>
          </a:r>
        </a:p>
      </dgm:t>
    </dgm:pt>
    <dgm:pt modelId="{2F618AA7-599F-4EF6-927D-21A39888460F}" type="parTrans" cxnId="{F6108128-BED6-4B24-A217-F9AD5E49E325}">
      <dgm:prSet/>
      <dgm:spPr/>
      <dgm:t>
        <a:bodyPr/>
        <a:lstStyle/>
        <a:p>
          <a:endParaRPr lang="es-EC"/>
        </a:p>
      </dgm:t>
    </dgm:pt>
    <dgm:pt modelId="{66CC10E1-00E1-4975-A5AA-6CFC46A72DAC}" type="sibTrans" cxnId="{F6108128-BED6-4B24-A217-F9AD5E49E325}">
      <dgm:prSet/>
      <dgm:spPr/>
      <dgm:t>
        <a:bodyPr/>
        <a:lstStyle/>
        <a:p>
          <a:endParaRPr lang="es-EC"/>
        </a:p>
      </dgm:t>
    </dgm:pt>
    <dgm:pt modelId="{C44BDAD1-9EEC-4AE1-B789-85E9BBDA2C4E}">
      <dgm:prSet phldrT="[Texto]" custT="1"/>
      <dgm:spPr/>
      <dgm:t>
        <a:bodyPr/>
        <a:lstStyle/>
        <a:p>
          <a:r>
            <a:rPr lang="en-US" sz="1050" b="1" noProof="0" dirty="0">
              <a:solidFill>
                <a:schemeClr val="bg1"/>
              </a:solidFill>
            </a:rPr>
            <a:t>Secondary Hub</a:t>
          </a:r>
        </a:p>
      </dgm:t>
    </dgm:pt>
    <dgm:pt modelId="{36BD229B-6B0D-424D-B7D9-5F5B7C32F2B6}" type="parTrans" cxnId="{028C3116-F8DC-41D3-8C3E-E424C03C3C5D}">
      <dgm:prSet/>
      <dgm:spPr/>
      <dgm:t>
        <a:bodyPr/>
        <a:lstStyle/>
        <a:p>
          <a:endParaRPr lang="es-EC"/>
        </a:p>
      </dgm:t>
    </dgm:pt>
    <dgm:pt modelId="{28E0F7A3-02F3-4B7C-A52E-778343F98B3D}" type="sibTrans" cxnId="{028C3116-F8DC-41D3-8C3E-E424C03C3C5D}">
      <dgm:prSet/>
      <dgm:spPr/>
      <dgm:t>
        <a:bodyPr/>
        <a:lstStyle/>
        <a:p>
          <a:endParaRPr lang="es-EC"/>
        </a:p>
      </dgm:t>
    </dgm:pt>
    <dgm:pt modelId="{5C362927-9594-4132-A6EB-ABED8310E42C}">
      <dgm:prSet phldrT="[Texto]" custT="1"/>
      <dgm:spPr/>
      <dgm:t>
        <a:bodyPr/>
        <a:lstStyle/>
        <a:p>
          <a:r>
            <a:rPr lang="en-US" sz="1050" b="1" noProof="0" dirty="0">
              <a:solidFill>
                <a:schemeClr val="bg1"/>
              </a:solidFill>
            </a:rPr>
            <a:t>GPS  </a:t>
          </a:r>
        </a:p>
      </dgm:t>
    </dgm:pt>
    <dgm:pt modelId="{C9920D05-C0B7-4176-8205-9B05C327AEE1}" type="parTrans" cxnId="{21BF178F-39BB-4C53-A943-7ABE2DB46869}">
      <dgm:prSet/>
      <dgm:spPr/>
      <dgm:t>
        <a:bodyPr/>
        <a:lstStyle/>
        <a:p>
          <a:endParaRPr lang="es-EC"/>
        </a:p>
      </dgm:t>
    </dgm:pt>
    <dgm:pt modelId="{34CA7724-10F0-45F2-884A-11A52B0592CC}" type="sibTrans" cxnId="{21BF178F-39BB-4C53-A943-7ABE2DB46869}">
      <dgm:prSet/>
      <dgm:spPr/>
      <dgm:t>
        <a:bodyPr/>
        <a:lstStyle/>
        <a:p>
          <a:endParaRPr lang="es-EC"/>
        </a:p>
      </dgm:t>
    </dgm:pt>
    <dgm:pt modelId="{8021EAFC-0834-4AA7-8ABA-F35B8053E140}">
      <dgm:prSet phldrT="[Texto]" custT="1"/>
      <dgm:spPr/>
      <dgm:t>
        <a:bodyPr/>
        <a:lstStyle/>
        <a:p>
          <a:r>
            <a:rPr lang="en-US" sz="1050" b="1" noProof="0" dirty="0">
              <a:solidFill>
                <a:schemeClr val="bg1"/>
              </a:solidFill>
            </a:rPr>
            <a:t>XRAY</a:t>
          </a:r>
        </a:p>
      </dgm:t>
    </dgm:pt>
    <dgm:pt modelId="{0B958E62-78DB-4956-B254-72E227B42B02}" type="parTrans" cxnId="{8B29E979-D093-4859-95B6-869023AE1B78}">
      <dgm:prSet/>
      <dgm:spPr/>
      <dgm:t>
        <a:bodyPr/>
        <a:lstStyle/>
        <a:p>
          <a:endParaRPr lang="es-EC"/>
        </a:p>
      </dgm:t>
    </dgm:pt>
    <dgm:pt modelId="{453CF718-8A2E-4D27-9E25-F3CC8E861EFF}" type="sibTrans" cxnId="{8B29E979-D093-4859-95B6-869023AE1B78}">
      <dgm:prSet/>
      <dgm:spPr/>
      <dgm:t>
        <a:bodyPr/>
        <a:lstStyle/>
        <a:p>
          <a:endParaRPr lang="es-EC"/>
        </a:p>
      </dgm:t>
    </dgm:pt>
    <dgm:pt modelId="{23592550-E576-495B-960C-1D4DB803A40B}">
      <dgm:prSet phldrT="[Texto]" custT="1"/>
      <dgm:spPr/>
      <dgm:t>
        <a:bodyPr/>
        <a:lstStyle/>
        <a:p>
          <a:r>
            <a:rPr lang="en-US" sz="1050" b="1" noProof="0" dirty="0">
              <a:solidFill>
                <a:schemeClr val="bg1"/>
              </a:solidFill>
            </a:rPr>
            <a:t>ST Camera</a:t>
          </a:r>
        </a:p>
      </dgm:t>
    </dgm:pt>
    <dgm:pt modelId="{017A4147-3FF3-4C4C-8B94-56F1D246FDFF}" type="parTrans" cxnId="{AD342C7B-90BC-44D4-B3F0-03E88C95917D}">
      <dgm:prSet/>
      <dgm:spPr/>
      <dgm:t>
        <a:bodyPr/>
        <a:lstStyle/>
        <a:p>
          <a:endParaRPr lang="es-EC"/>
        </a:p>
      </dgm:t>
    </dgm:pt>
    <dgm:pt modelId="{6991342B-7967-49B7-BAA6-CABF5C87F326}" type="sibTrans" cxnId="{AD342C7B-90BC-44D4-B3F0-03E88C95917D}">
      <dgm:prSet/>
      <dgm:spPr/>
      <dgm:t>
        <a:bodyPr/>
        <a:lstStyle/>
        <a:p>
          <a:endParaRPr lang="es-EC"/>
        </a:p>
      </dgm:t>
    </dgm:pt>
    <dgm:pt modelId="{12DCA822-EBB0-4B55-BA8C-C8EA30FEB54F}">
      <dgm:prSet phldrT="[Texto]" custT="1"/>
      <dgm:spPr/>
      <dgm:t>
        <a:bodyPr/>
        <a:lstStyle/>
        <a:p>
          <a:r>
            <a:rPr lang="en-US" sz="1050" b="1" noProof="0" dirty="0">
              <a:solidFill>
                <a:schemeClr val="bg1"/>
              </a:solidFill>
            </a:rPr>
            <a:t>MUX 4</a:t>
          </a:r>
        </a:p>
      </dgm:t>
    </dgm:pt>
    <dgm:pt modelId="{10047FE0-5892-43E5-B80E-BC5C6CC16964}" type="parTrans" cxnId="{D20E7476-7BEC-41C3-BFC6-9798FFD26F56}">
      <dgm:prSet/>
      <dgm:spPr/>
      <dgm:t>
        <a:bodyPr/>
        <a:lstStyle/>
        <a:p>
          <a:endParaRPr lang="es-EC"/>
        </a:p>
      </dgm:t>
    </dgm:pt>
    <dgm:pt modelId="{51419413-9ED0-48D5-AAE8-7B953F239C13}" type="sibTrans" cxnId="{D20E7476-7BEC-41C3-BFC6-9798FFD26F56}">
      <dgm:prSet/>
      <dgm:spPr/>
      <dgm:t>
        <a:bodyPr/>
        <a:lstStyle/>
        <a:p>
          <a:endParaRPr lang="es-EC"/>
        </a:p>
      </dgm:t>
    </dgm:pt>
    <dgm:pt modelId="{256785B1-8E43-40FD-8C75-A269420911C7}">
      <dgm:prSet phldrT="[Texto]" custT="1"/>
      <dgm:spPr/>
      <dgm:t>
        <a:bodyPr/>
        <a:lstStyle/>
        <a:p>
          <a:r>
            <a:rPr lang="en-US" sz="1050" b="1" noProof="0" dirty="0" err="1">
              <a:solidFill>
                <a:schemeClr val="bg1"/>
              </a:solidFill>
            </a:rPr>
            <a:t>Epiz</a:t>
          </a:r>
          <a:r>
            <a:rPr lang="en-US" sz="1050" b="1" noProof="0" dirty="0">
              <a:solidFill>
                <a:schemeClr val="bg1"/>
              </a:solidFill>
            </a:rPr>
            <a:t> Z2: OBC/SDR</a:t>
          </a:r>
        </a:p>
      </dgm:t>
    </dgm:pt>
    <dgm:pt modelId="{7466274C-0758-49D7-820A-53DB44BCADBB}" type="parTrans" cxnId="{23D8803B-73E4-4ACE-9765-5C943C92620F}">
      <dgm:prSet/>
      <dgm:spPr/>
      <dgm:t>
        <a:bodyPr/>
        <a:lstStyle/>
        <a:p>
          <a:endParaRPr lang="es-EC"/>
        </a:p>
      </dgm:t>
    </dgm:pt>
    <dgm:pt modelId="{A5F968B9-0F43-4459-8676-87D24A676B7D}" type="sibTrans" cxnId="{23D8803B-73E4-4ACE-9765-5C943C92620F}">
      <dgm:prSet/>
      <dgm:spPr/>
      <dgm:t>
        <a:bodyPr/>
        <a:lstStyle/>
        <a:p>
          <a:endParaRPr lang="es-EC"/>
        </a:p>
      </dgm:t>
    </dgm:pt>
    <dgm:pt modelId="{0921ACB0-5AAB-42DD-BEAE-265B27EFD8B2}">
      <dgm:prSet phldrT="[Texto]" custT="1"/>
      <dgm:spPr/>
      <dgm:t>
        <a:bodyPr/>
        <a:lstStyle/>
        <a:p>
          <a:r>
            <a:rPr lang="en-US" sz="1050" b="1" noProof="0" dirty="0">
              <a:solidFill>
                <a:schemeClr val="bg1"/>
              </a:solidFill>
            </a:rPr>
            <a:t>Propulsion Module</a:t>
          </a:r>
        </a:p>
      </dgm:t>
    </dgm:pt>
    <dgm:pt modelId="{B0D53944-9AB6-48B6-AA29-70544F562BB3}" type="parTrans" cxnId="{31530539-F63C-451C-9A59-A90E9481E313}">
      <dgm:prSet/>
      <dgm:spPr/>
      <dgm:t>
        <a:bodyPr/>
        <a:lstStyle/>
        <a:p>
          <a:endParaRPr lang="es-EC"/>
        </a:p>
      </dgm:t>
    </dgm:pt>
    <dgm:pt modelId="{56E36B8C-A3D3-496F-BEDB-1C32B1F88A32}" type="sibTrans" cxnId="{31530539-F63C-451C-9A59-A90E9481E313}">
      <dgm:prSet/>
      <dgm:spPr/>
      <dgm:t>
        <a:bodyPr/>
        <a:lstStyle/>
        <a:p>
          <a:endParaRPr lang="es-EC"/>
        </a:p>
      </dgm:t>
    </dgm:pt>
    <dgm:pt modelId="{72BAC8F6-1484-4978-AD20-B292F8C95259}">
      <dgm:prSet phldrT="[Texto]" custT="1"/>
      <dgm:spPr/>
      <dgm:t>
        <a:bodyPr/>
        <a:lstStyle/>
        <a:p>
          <a:r>
            <a:rPr lang="en-US" sz="1050" b="1" noProof="0" dirty="0">
              <a:solidFill>
                <a:schemeClr val="bg1"/>
              </a:solidFill>
            </a:rPr>
            <a:t>Laser Modulator</a:t>
          </a:r>
        </a:p>
      </dgm:t>
    </dgm:pt>
    <dgm:pt modelId="{44765619-711C-4AC1-8DB3-7625BE220157}" type="parTrans" cxnId="{DEBEDDC3-26C8-4113-BC00-619B503852B8}">
      <dgm:prSet/>
      <dgm:spPr/>
      <dgm:t>
        <a:bodyPr/>
        <a:lstStyle/>
        <a:p>
          <a:endParaRPr lang="es-EC"/>
        </a:p>
      </dgm:t>
    </dgm:pt>
    <dgm:pt modelId="{DAAC224C-68AD-4FD6-AFF5-DC7659B0EE11}" type="sibTrans" cxnId="{DEBEDDC3-26C8-4113-BC00-619B503852B8}">
      <dgm:prSet/>
      <dgm:spPr/>
      <dgm:t>
        <a:bodyPr/>
        <a:lstStyle/>
        <a:p>
          <a:endParaRPr lang="es-EC"/>
        </a:p>
      </dgm:t>
    </dgm:pt>
    <dgm:pt modelId="{05B66153-8899-47E0-AF7E-2001AAF41294}">
      <dgm:prSet phldrT="[Texto]" custT="1"/>
      <dgm:spPr/>
      <dgm:t>
        <a:bodyPr/>
        <a:lstStyle/>
        <a:p>
          <a:r>
            <a:rPr lang="en-US" sz="1050" b="1" noProof="0" dirty="0">
              <a:solidFill>
                <a:schemeClr val="bg1"/>
              </a:solidFill>
            </a:rPr>
            <a:t>FLASH DRIVE</a:t>
          </a:r>
        </a:p>
      </dgm:t>
    </dgm:pt>
    <dgm:pt modelId="{41B66132-0AEE-4504-A5D6-E96434E3BFCB}" type="parTrans" cxnId="{50638BF7-EB39-4E9F-91FA-D2258870C51D}">
      <dgm:prSet/>
      <dgm:spPr/>
      <dgm:t>
        <a:bodyPr/>
        <a:lstStyle/>
        <a:p>
          <a:endParaRPr lang="es-EC"/>
        </a:p>
      </dgm:t>
    </dgm:pt>
    <dgm:pt modelId="{4F94ED29-414A-495C-BB61-957A12F251CA}" type="sibTrans" cxnId="{50638BF7-EB39-4E9F-91FA-D2258870C51D}">
      <dgm:prSet/>
      <dgm:spPr/>
      <dgm:t>
        <a:bodyPr/>
        <a:lstStyle/>
        <a:p>
          <a:endParaRPr lang="es-EC"/>
        </a:p>
      </dgm:t>
    </dgm:pt>
    <dgm:pt modelId="{96570ED5-B2F9-41CD-B93C-0ADB282B23D4}">
      <dgm:prSet phldrT="[Texto]" custT="1"/>
      <dgm:spPr/>
      <dgm:t>
        <a:bodyPr/>
        <a:lstStyle/>
        <a:p>
          <a:r>
            <a:rPr lang="en-US" sz="1050" b="1" noProof="0" dirty="0">
              <a:solidFill>
                <a:schemeClr val="bg1"/>
              </a:solidFill>
            </a:rPr>
            <a:t>External Interface</a:t>
          </a:r>
        </a:p>
      </dgm:t>
    </dgm:pt>
    <dgm:pt modelId="{E23F769A-B4D4-4AA2-9590-85910319FB6C}" type="parTrans" cxnId="{649590CB-98BE-41D2-8179-4E801917DCF1}">
      <dgm:prSet/>
      <dgm:spPr/>
      <dgm:t>
        <a:bodyPr/>
        <a:lstStyle/>
        <a:p>
          <a:endParaRPr lang="es-EC"/>
        </a:p>
      </dgm:t>
    </dgm:pt>
    <dgm:pt modelId="{F20CB97B-2D15-40E3-B55C-DBFFBDF5C772}" type="sibTrans" cxnId="{649590CB-98BE-41D2-8179-4E801917DCF1}">
      <dgm:prSet/>
      <dgm:spPr/>
      <dgm:t>
        <a:bodyPr/>
        <a:lstStyle/>
        <a:p>
          <a:endParaRPr lang="es-EC"/>
        </a:p>
      </dgm:t>
    </dgm:pt>
    <dgm:pt modelId="{46B0044C-C326-4BA5-AC20-12E501C3A771}">
      <dgm:prSet phldrT="[Texto]"/>
      <dgm:spPr/>
      <dgm:t>
        <a:bodyPr/>
        <a:lstStyle/>
        <a:p>
          <a:r>
            <a:rPr lang="en-US" noProof="0" dirty="0"/>
            <a:t>Internal Sensors</a:t>
          </a:r>
        </a:p>
      </dgm:t>
    </dgm:pt>
    <dgm:pt modelId="{FB264A50-FE5C-44A9-ABDB-3DC6E57E6B1A}" type="parTrans" cxnId="{859FEB3A-7EBF-43B7-AF72-1B879A55D8C0}">
      <dgm:prSet/>
      <dgm:spPr/>
      <dgm:t>
        <a:bodyPr/>
        <a:lstStyle/>
        <a:p>
          <a:endParaRPr lang="es-EC"/>
        </a:p>
      </dgm:t>
    </dgm:pt>
    <dgm:pt modelId="{61006FD0-65FB-4413-B836-1DAE96D31502}" type="sibTrans" cxnId="{859FEB3A-7EBF-43B7-AF72-1B879A55D8C0}">
      <dgm:prSet/>
      <dgm:spPr/>
      <dgm:t>
        <a:bodyPr/>
        <a:lstStyle/>
        <a:p>
          <a:endParaRPr lang="es-EC"/>
        </a:p>
      </dgm:t>
    </dgm:pt>
    <dgm:pt modelId="{33C307D1-470C-47F9-B7BA-8F1BB4E1B0BC}">
      <dgm:prSet phldrT="[Texto]" custT="1"/>
      <dgm:spPr/>
      <dgm:t>
        <a:bodyPr/>
        <a:lstStyle/>
        <a:p>
          <a:r>
            <a:rPr lang="en-US" sz="1050" b="1" noProof="0" dirty="0">
              <a:solidFill>
                <a:schemeClr val="bg1"/>
              </a:solidFill>
            </a:rPr>
            <a:t>ADC Sensors</a:t>
          </a:r>
        </a:p>
      </dgm:t>
    </dgm:pt>
    <dgm:pt modelId="{7880E7F3-0D5A-47FE-8B5C-8A69E71BC5FC}" type="parTrans" cxnId="{165CDD5E-60AD-42F2-BC6C-5E6AC866FF61}">
      <dgm:prSet/>
      <dgm:spPr/>
      <dgm:t>
        <a:bodyPr/>
        <a:lstStyle/>
        <a:p>
          <a:endParaRPr lang="en-US"/>
        </a:p>
      </dgm:t>
    </dgm:pt>
    <dgm:pt modelId="{5A0A2E6A-C244-4FDD-9993-38785F69FC9B}" type="sibTrans" cxnId="{165CDD5E-60AD-42F2-BC6C-5E6AC866FF61}">
      <dgm:prSet/>
      <dgm:spPr/>
      <dgm:t>
        <a:bodyPr/>
        <a:lstStyle/>
        <a:p>
          <a:endParaRPr lang="en-US"/>
        </a:p>
      </dgm:t>
    </dgm:pt>
    <dgm:pt modelId="{5ECE803B-980F-4811-99AB-0942FED74182}">
      <dgm:prSet phldrT="[Texto]" custT="1"/>
      <dgm:spPr/>
      <dgm:t>
        <a:bodyPr/>
        <a:lstStyle/>
        <a:p>
          <a:r>
            <a:rPr lang="en-US" sz="1050" b="1" noProof="0" dirty="0">
              <a:solidFill>
                <a:schemeClr val="bg1"/>
              </a:solidFill>
            </a:rPr>
            <a:t>Science Module</a:t>
          </a:r>
        </a:p>
      </dgm:t>
    </dgm:pt>
    <dgm:pt modelId="{D4358EF7-9C08-4363-8AE4-85DFC80424BE}" type="parTrans" cxnId="{8B91ED30-0B9B-42D9-B59B-1159417F6118}">
      <dgm:prSet/>
      <dgm:spPr/>
      <dgm:t>
        <a:bodyPr/>
        <a:lstStyle/>
        <a:p>
          <a:endParaRPr lang="en-US"/>
        </a:p>
      </dgm:t>
    </dgm:pt>
    <dgm:pt modelId="{5CC895B2-E1FD-4872-B6EE-4897106D2A87}" type="sibTrans" cxnId="{8B91ED30-0B9B-42D9-B59B-1159417F6118}">
      <dgm:prSet/>
      <dgm:spPr/>
      <dgm:t>
        <a:bodyPr/>
        <a:lstStyle/>
        <a:p>
          <a:endParaRPr lang="en-US"/>
        </a:p>
      </dgm:t>
    </dgm:pt>
    <dgm:pt modelId="{293C06D6-6E7E-4369-8D69-6EF0574ED117}">
      <dgm:prSet phldrT="[Texto]" custT="1"/>
      <dgm:spPr/>
      <dgm:t>
        <a:bodyPr/>
        <a:lstStyle/>
        <a:p>
          <a:r>
            <a:rPr lang="en-US" sz="1050" b="1" noProof="0" dirty="0" err="1"/>
            <a:t>Sband</a:t>
          </a:r>
          <a:r>
            <a:rPr lang="en-US" sz="1050" b="1" noProof="0" dirty="0"/>
            <a:t> Antenna &amp; PA</a:t>
          </a:r>
        </a:p>
      </dgm:t>
    </dgm:pt>
    <dgm:pt modelId="{FB17C969-02B0-4D24-8EF2-379077A4E60B}" type="parTrans" cxnId="{98ECD0E1-BA88-499A-A8E3-B50D837C6D79}">
      <dgm:prSet/>
      <dgm:spPr/>
      <dgm:t>
        <a:bodyPr/>
        <a:lstStyle/>
        <a:p>
          <a:endParaRPr lang="en-US"/>
        </a:p>
      </dgm:t>
    </dgm:pt>
    <dgm:pt modelId="{E27404D5-AFFD-43D2-8B3B-5EE4A9ED5A86}" type="sibTrans" cxnId="{98ECD0E1-BA88-499A-A8E3-B50D837C6D79}">
      <dgm:prSet/>
      <dgm:spPr/>
      <dgm:t>
        <a:bodyPr/>
        <a:lstStyle/>
        <a:p>
          <a:endParaRPr lang="en-US"/>
        </a:p>
      </dgm:t>
    </dgm:pt>
    <dgm:pt modelId="{47BF4B5D-71B1-4D41-9B57-F1D6811AEB5C}">
      <dgm:prSet phldrT="[Texto]" custT="1"/>
      <dgm:spPr/>
      <dgm:t>
        <a:bodyPr/>
        <a:lstStyle/>
        <a:p>
          <a:r>
            <a:rPr lang="en-US" sz="1100" noProof="0" dirty="0">
              <a:solidFill>
                <a:schemeClr val="bg1"/>
              </a:solidFill>
            </a:rPr>
            <a:t>ICEPS System Core</a:t>
          </a:r>
        </a:p>
      </dgm:t>
    </dgm:pt>
    <dgm:pt modelId="{DFAA4AF5-DABD-44A6-B1F5-585E4A661861}" type="sibTrans" cxnId="{3F37787F-9766-41CC-ABB7-84A31095841F}">
      <dgm:prSet/>
      <dgm:spPr/>
      <dgm:t>
        <a:bodyPr/>
        <a:lstStyle/>
        <a:p>
          <a:endParaRPr lang="es-EC"/>
        </a:p>
      </dgm:t>
    </dgm:pt>
    <dgm:pt modelId="{DB68E389-24BF-4F2F-92C5-955E806B17EA}" type="parTrans" cxnId="{3F37787F-9766-41CC-ABB7-84A31095841F}">
      <dgm:prSet/>
      <dgm:spPr/>
      <dgm:t>
        <a:bodyPr/>
        <a:lstStyle/>
        <a:p>
          <a:endParaRPr lang="en-US" noProof="0"/>
        </a:p>
      </dgm:t>
    </dgm:pt>
    <dgm:pt modelId="{0D14B365-B719-4B25-AC5D-1DB7E049A2FA}">
      <dgm:prSet phldrT="[Texto]"/>
      <dgm:spPr/>
      <dgm:t>
        <a:bodyPr/>
        <a:lstStyle/>
        <a:p>
          <a:r>
            <a:rPr lang="en-US" noProof="0" dirty="0"/>
            <a:t>DSA control</a:t>
          </a:r>
        </a:p>
      </dgm:t>
    </dgm:pt>
    <dgm:pt modelId="{E2B883B9-BB27-4032-9F5B-E1D1117F5534}" type="parTrans" cxnId="{D9A67ADA-8480-4D0D-BB10-123D9BAE3555}">
      <dgm:prSet/>
      <dgm:spPr/>
      <dgm:t>
        <a:bodyPr/>
        <a:lstStyle/>
        <a:p>
          <a:endParaRPr lang="en-US"/>
        </a:p>
      </dgm:t>
    </dgm:pt>
    <dgm:pt modelId="{C5D26F37-7BF5-4F2B-8F37-43DA3217BCBB}" type="sibTrans" cxnId="{D9A67ADA-8480-4D0D-BB10-123D9BAE3555}">
      <dgm:prSet/>
      <dgm:spPr/>
      <dgm:t>
        <a:bodyPr/>
        <a:lstStyle/>
        <a:p>
          <a:endParaRPr lang="en-US"/>
        </a:p>
      </dgm:t>
    </dgm:pt>
    <dgm:pt modelId="{433B2A4F-AF57-45C3-8D33-19E39D19A13A}">
      <dgm:prSet phldrT="[Texto]"/>
      <dgm:spPr/>
      <dgm:t>
        <a:bodyPr/>
        <a:lstStyle/>
        <a:p>
          <a:r>
            <a:rPr lang="en-US" noProof="0" dirty="0"/>
            <a:t>A/S &amp; RBL</a:t>
          </a:r>
        </a:p>
      </dgm:t>
    </dgm:pt>
    <dgm:pt modelId="{E97C1746-E1D1-45B6-BB58-F5DF479ABCBF}" type="parTrans" cxnId="{0EA0294F-9891-43D6-B7B0-BB1FD2A7DD39}">
      <dgm:prSet/>
      <dgm:spPr/>
      <dgm:t>
        <a:bodyPr/>
        <a:lstStyle/>
        <a:p>
          <a:endParaRPr lang="en-US"/>
        </a:p>
      </dgm:t>
    </dgm:pt>
    <dgm:pt modelId="{440DFBFC-F138-42D6-97E4-B310904B2D67}" type="sibTrans" cxnId="{0EA0294F-9891-43D6-B7B0-BB1FD2A7DD39}">
      <dgm:prSet/>
      <dgm:spPr/>
      <dgm:t>
        <a:bodyPr/>
        <a:lstStyle/>
        <a:p>
          <a:endParaRPr lang="en-US"/>
        </a:p>
      </dgm:t>
    </dgm:pt>
    <dgm:pt modelId="{8EACE672-9847-43EA-93D4-3575DCB3AE74}">
      <dgm:prSet phldrT="[Texto]" custT="1"/>
      <dgm:spPr/>
      <dgm:t>
        <a:bodyPr/>
        <a:lstStyle/>
        <a:p>
          <a:r>
            <a:rPr lang="en-US" sz="1050" b="1" noProof="0" dirty="0">
              <a:solidFill>
                <a:schemeClr val="bg1"/>
              </a:solidFill>
            </a:rPr>
            <a:t>Integrated Magnetorquers</a:t>
          </a:r>
        </a:p>
      </dgm:t>
    </dgm:pt>
    <dgm:pt modelId="{CDDC07A2-AB1E-41D9-972B-F73B0669583B}" type="parTrans" cxnId="{F82253B9-AC78-4602-AE58-57D431D3D276}">
      <dgm:prSet/>
      <dgm:spPr/>
      <dgm:t>
        <a:bodyPr/>
        <a:lstStyle/>
        <a:p>
          <a:endParaRPr lang="en-US"/>
        </a:p>
      </dgm:t>
    </dgm:pt>
    <dgm:pt modelId="{519C0DC8-6324-4FF5-B5A4-C4297D17B00B}" type="sibTrans" cxnId="{F82253B9-AC78-4602-AE58-57D431D3D276}">
      <dgm:prSet/>
      <dgm:spPr/>
      <dgm:t>
        <a:bodyPr/>
        <a:lstStyle/>
        <a:p>
          <a:endParaRPr lang="en-US"/>
        </a:p>
      </dgm:t>
    </dgm:pt>
    <dgm:pt modelId="{6D997919-7D8A-4309-8064-142074E9DF0D}" type="pres">
      <dgm:prSet presAssocID="{7A329075-4FD3-4A87-BA15-F736756934F8}" presName="hierChild1" presStyleCnt="0">
        <dgm:presLayoutVars>
          <dgm:orgChart val="1"/>
          <dgm:chPref val="1"/>
          <dgm:dir/>
          <dgm:animOne val="branch"/>
          <dgm:animLvl val="lvl"/>
          <dgm:resizeHandles/>
        </dgm:presLayoutVars>
      </dgm:prSet>
      <dgm:spPr/>
    </dgm:pt>
    <dgm:pt modelId="{388628D5-7CD4-47DF-8D2C-5B1757A8AB47}" type="pres">
      <dgm:prSet presAssocID="{47BF4B5D-71B1-4D41-9B57-F1D6811AEB5C}" presName="hierRoot1" presStyleCnt="0">
        <dgm:presLayoutVars>
          <dgm:hierBranch val="init"/>
        </dgm:presLayoutVars>
      </dgm:prSet>
      <dgm:spPr/>
    </dgm:pt>
    <dgm:pt modelId="{BC5099B0-4B83-4E21-97AF-05D1400DD422}" type="pres">
      <dgm:prSet presAssocID="{47BF4B5D-71B1-4D41-9B57-F1D6811AEB5C}" presName="rootComposite1" presStyleCnt="0"/>
      <dgm:spPr/>
    </dgm:pt>
    <dgm:pt modelId="{DAFE7EA5-B8E9-46F2-AADF-7771FAB6A51B}" type="pres">
      <dgm:prSet presAssocID="{47BF4B5D-71B1-4D41-9B57-F1D6811AEB5C}" presName="rootText1" presStyleLbl="node0" presStyleIdx="0" presStyleCnt="1" custScaleX="183278">
        <dgm:presLayoutVars>
          <dgm:chPref val="3"/>
        </dgm:presLayoutVars>
      </dgm:prSet>
      <dgm:spPr/>
    </dgm:pt>
    <dgm:pt modelId="{CB94B09B-904A-4CFB-97E1-A3C2D6BAD492}" type="pres">
      <dgm:prSet presAssocID="{47BF4B5D-71B1-4D41-9B57-F1D6811AEB5C}" presName="rootConnector1" presStyleLbl="node1" presStyleIdx="0" presStyleCnt="0"/>
      <dgm:spPr/>
    </dgm:pt>
    <dgm:pt modelId="{1A84FD37-DD39-4508-8E0D-1422418A947B}" type="pres">
      <dgm:prSet presAssocID="{47BF4B5D-71B1-4D41-9B57-F1D6811AEB5C}" presName="hierChild2" presStyleCnt="0"/>
      <dgm:spPr/>
    </dgm:pt>
    <dgm:pt modelId="{8C3E7158-7B3D-4CA6-B867-A250FC2142C1}" type="pres">
      <dgm:prSet presAssocID="{DBE9164E-E2EE-43C7-8C3E-4F09D66D04EC}" presName="Name37" presStyleLbl="parChTrans1D2" presStyleIdx="0" presStyleCnt="5"/>
      <dgm:spPr/>
    </dgm:pt>
    <dgm:pt modelId="{C76CB154-62DA-440C-BA40-8F5033EF14BA}" type="pres">
      <dgm:prSet presAssocID="{A6C368F8-FDEC-4A5C-9FD8-58FC0003701E}" presName="hierRoot2" presStyleCnt="0">
        <dgm:presLayoutVars>
          <dgm:hierBranch val="init"/>
        </dgm:presLayoutVars>
      </dgm:prSet>
      <dgm:spPr/>
    </dgm:pt>
    <dgm:pt modelId="{C980FBE7-DB72-4DC1-A687-BA88D7E1608F}" type="pres">
      <dgm:prSet presAssocID="{A6C368F8-FDEC-4A5C-9FD8-58FC0003701E}" presName="rootComposite" presStyleCnt="0"/>
      <dgm:spPr/>
    </dgm:pt>
    <dgm:pt modelId="{A0C1F70C-44D3-4FCE-BD58-8A9A6BFC5AC2}" type="pres">
      <dgm:prSet presAssocID="{A6C368F8-FDEC-4A5C-9FD8-58FC0003701E}" presName="rootText" presStyleLbl="node2" presStyleIdx="0" presStyleCnt="5" custLinFactX="-4832" custLinFactNeighborX="-100000">
        <dgm:presLayoutVars>
          <dgm:chPref val="3"/>
        </dgm:presLayoutVars>
      </dgm:prSet>
      <dgm:spPr/>
    </dgm:pt>
    <dgm:pt modelId="{EE0FB4D3-243D-4DB6-881A-8A1A07EC558C}" type="pres">
      <dgm:prSet presAssocID="{A6C368F8-FDEC-4A5C-9FD8-58FC0003701E}" presName="rootConnector" presStyleLbl="node2" presStyleIdx="0" presStyleCnt="5"/>
      <dgm:spPr/>
    </dgm:pt>
    <dgm:pt modelId="{3F6007BF-559A-4AAA-BA10-D15D52433A88}" type="pres">
      <dgm:prSet presAssocID="{A6C368F8-FDEC-4A5C-9FD8-58FC0003701E}" presName="hierChild4" presStyleCnt="0"/>
      <dgm:spPr/>
    </dgm:pt>
    <dgm:pt modelId="{13B5C5DA-E74E-41AD-A9D8-7D6884576880}" type="pres">
      <dgm:prSet presAssocID="{01CB6668-2567-476F-97FB-39E957B36ADC}" presName="Name37" presStyleLbl="parChTrans1D3" presStyleIdx="0" presStyleCnt="12"/>
      <dgm:spPr/>
    </dgm:pt>
    <dgm:pt modelId="{849D77E9-B96D-4BD7-9B04-83B9903DE5AE}" type="pres">
      <dgm:prSet presAssocID="{8906C015-BA42-4DB1-BDB4-20BE3DB9FACA}" presName="hierRoot2" presStyleCnt="0">
        <dgm:presLayoutVars>
          <dgm:hierBranch val="init"/>
        </dgm:presLayoutVars>
      </dgm:prSet>
      <dgm:spPr/>
    </dgm:pt>
    <dgm:pt modelId="{E3419D13-A046-4902-BF5F-3D239B11E604}" type="pres">
      <dgm:prSet presAssocID="{8906C015-BA42-4DB1-BDB4-20BE3DB9FACA}" presName="rootComposite" presStyleCnt="0"/>
      <dgm:spPr/>
    </dgm:pt>
    <dgm:pt modelId="{C5E478AD-74E6-4D72-A785-A80F76B1022C}" type="pres">
      <dgm:prSet presAssocID="{8906C015-BA42-4DB1-BDB4-20BE3DB9FACA}" presName="rootText" presStyleLbl="node3" presStyleIdx="0" presStyleCnt="12" custScaleX="185514" custLinFactX="-4832" custLinFactNeighborX="-100000">
        <dgm:presLayoutVars>
          <dgm:chPref val="3"/>
        </dgm:presLayoutVars>
      </dgm:prSet>
      <dgm:spPr/>
    </dgm:pt>
    <dgm:pt modelId="{71AE5C8F-F064-475B-A4EC-D43398317F8E}" type="pres">
      <dgm:prSet presAssocID="{8906C015-BA42-4DB1-BDB4-20BE3DB9FACA}" presName="rootConnector" presStyleLbl="node3" presStyleIdx="0" presStyleCnt="12"/>
      <dgm:spPr/>
    </dgm:pt>
    <dgm:pt modelId="{ACF2D151-52D0-427D-8693-54581923FC27}" type="pres">
      <dgm:prSet presAssocID="{8906C015-BA42-4DB1-BDB4-20BE3DB9FACA}" presName="hierChild4" presStyleCnt="0"/>
      <dgm:spPr/>
    </dgm:pt>
    <dgm:pt modelId="{9E28D736-66B3-4367-9CF6-73AFEB167D13}" type="pres">
      <dgm:prSet presAssocID="{8906C015-BA42-4DB1-BDB4-20BE3DB9FACA}" presName="hierChild5" presStyleCnt="0"/>
      <dgm:spPr/>
    </dgm:pt>
    <dgm:pt modelId="{30A5F75E-151D-4D27-873D-B2A1FFCD54B4}" type="pres">
      <dgm:prSet presAssocID="{3339388F-2C35-44F5-995C-0EFF89B00556}" presName="Name37" presStyleLbl="parChTrans1D3" presStyleIdx="1" presStyleCnt="12"/>
      <dgm:spPr/>
    </dgm:pt>
    <dgm:pt modelId="{746AAF82-06BC-4EB2-BDF0-B218FC2499BA}" type="pres">
      <dgm:prSet presAssocID="{AE79974E-3D5B-4B33-AAC2-ADBF71990B3E}" presName="hierRoot2" presStyleCnt="0">
        <dgm:presLayoutVars>
          <dgm:hierBranch val="init"/>
        </dgm:presLayoutVars>
      </dgm:prSet>
      <dgm:spPr/>
    </dgm:pt>
    <dgm:pt modelId="{5322B56B-B894-4C37-A771-1F7E491DF215}" type="pres">
      <dgm:prSet presAssocID="{AE79974E-3D5B-4B33-AAC2-ADBF71990B3E}" presName="rootComposite" presStyleCnt="0"/>
      <dgm:spPr/>
    </dgm:pt>
    <dgm:pt modelId="{A6FB2E91-3A90-4A97-94CA-97FCF6A94CDF}" type="pres">
      <dgm:prSet presAssocID="{AE79974E-3D5B-4B33-AAC2-ADBF71990B3E}" presName="rootText" presStyleLbl="node3" presStyleIdx="1" presStyleCnt="12" custScaleX="186316" custLinFactX="-4832" custLinFactNeighborX="-100000">
        <dgm:presLayoutVars>
          <dgm:chPref val="3"/>
        </dgm:presLayoutVars>
      </dgm:prSet>
      <dgm:spPr/>
    </dgm:pt>
    <dgm:pt modelId="{F7E7A021-6B89-4F3C-80A9-E3F65716BE04}" type="pres">
      <dgm:prSet presAssocID="{AE79974E-3D5B-4B33-AAC2-ADBF71990B3E}" presName="rootConnector" presStyleLbl="node3" presStyleIdx="1" presStyleCnt="12"/>
      <dgm:spPr/>
    </dgm:pt>
    <dgm:pt modelId="{7EA017FB-95A0-4320-8096-61A73DDAF985}" type="pres">
      <dgm:prSet presAssocID="{AE79974E-3D5B-4B33-AAC2-ADBF71990B3E}" presName="hierChild4" presStyleCnt="0"/>
      <dgm:spPr/>
    </dgm:pt>
    <dgm:pt modelId="{BFC9F08A-24B1-48E4-842E-D9EB83CE60A5}" type="pres">
      <dgm:prSet presAssocID="{AE79974E-3D5B-4B33-AAC2-ADBF71990B3E}" presName="hierChild5" presStyleCnt="0"/>
      <dgm:spPr/>
    </dgm:pt>
    <dgm:pt modelId="{E1634DE0-B7BD-4099-97D8-0781EE3C8406}" type="pres">
      <dgm:prSet presAssocID="{F7AAC692-9A9D-44E7-8D5D-133F02C04735}" presName="Name37" presStyleLbl="parChTrans1D3" presStyleIdx="2" presStyleCnt="12"/>
      <dgm:spPr/>
    </dgm:pt>
    <dgm:pt modelId="{9E6865FD-5E4B-455F-BF79-88CFFE2047E3}" type="pres">
      <dgm:prSet presAssocID="{DE433199-5532-49FA-9026-4055E9F35969}" presName="hierRoot2" presStyleCnt="0">
        <dgm:presLayoutVars>
          <dgm:hierBranch val="init"/>
        </dgm:presLayoutVars>
      </dgm:prSet>
      <dgm:spPr/>
    </dgm:pt>
    <dgm:pt modelId="{F0D9CC8A-6283-4ABD-BE3A-CA34A5CA4662}" type="pres">
      <dgm:prSet presAssocID="{DE433199-5532-49FA-9026-4055E9F35969}" presName="rootComposite" presStyleCnt="0"/>
      <dgm:spPr/>
    </dgm:pt>
    <dgm:pt modelId="{73873852-CA2E-477D-8595-8DD227CC880A}" type="pres">
      <dgm:prSet presAssocID="{DE433199-5532-49FA-9026-4055E9F35969}" presName="rootText" presStyleLbl="node3" presStyleIdx="2" presStyleCnt="12" custScaleX="189634" custLinFactX="-5651" custLinFactNeighborX="-100000">
        <dgm:presLayoutVars>
          <dgm:chPref val="3"/>
        </dgm:presLayoutVars>
      </dgm:prSet>
      <dgm:spPr/>
    </dgm:pt>
    <dgm:pt modelId="{A27AC091-5D55-4C87-B420-8B1A958F605D}" type="pres">
      <dgm:prSet presAssocID="{DE433199-5532-49FA-9026-4055E9F35969}" presName="rootConnector" presStyleLbl="node3" presStyleIdx="2" presStyleCnt="12"/>
      <dgm:spPr/>
    </dgm:pt>
    <dgm:pt modelId="{788017D6-CDC7-4039-84D2-D33E1A8613DF}" type="pres">
      <dgm:prSet presAssocID="{DE433199-5532-49FA-9026-4055E9F35969}" presName="hierChild4" presStyleCnt="0"/>
      <dgm:spPr/>
    </dgm:pt>
    <dgm:pt modelId="{F320EBE9-E116-43FE-AA79-91FB7FE1169A}" type="pres">
      <dgm:prSet presAssocID="{DE433199-5532-49FA-9026-4055E9F35969}" presName="hierChild5" presStyleCnt="0"/>
      <dgm:spPr/>
    </dgm:pt>
    <dgm:pt modelId="{2A0168BE-9627-49C3-AFBF-05BD96B227A2}" type="pres">
      <dgm:prSet presAssocID="{FB264A50-FE5C-44A9-ABDB-3DC6E57E6B1A}" presName="Name37" presStyleLbl="parChTrans1D3" presStyleIdx="3" presStyleCnt="12"/>
      <dgm:spPr/>
    </dgm:pt>
    <dgm:pt modelId="{C49B4D93-6D96-4691-A415-4827E12B51C1}" type="pres">
      <dgm:prSet presAssocID="{46B0044C-C326-4BA5-AC20-12E501C3A771}" presName="hierRoot2" presStyleCnt="0">
        <dgm:presLayoutVars>
          <dgm:hierBranch val="init"/>
        </dgm:presLayoutVars>
      </dgm:prSet>
      <dgm:spPr/>
    </dgm:pt>
    <dgm:pt modelId="{E4D3F98E-163A-46B4-BFDA-164FEBA4151E}" type="pres">
      <dgm:prSet presAssocID="{46B0044C-C326-4BA5-AC20-12E501C3A771}" presName="rootComposite" presStyleCnt="0"/>
      <dgm:spPr/>
    </dgm:pt>
    <dgm:pt modelId="{F64C03EF-E870-44B0-9E33-2E4CB507B5BD}" type="pres">
      <dgm:prSet presAssocID="{46B0044C-C326-4BA5-AC20-12E501C3A771}" presName="rootText" presStyleLbl="node3" presStyleIdx="3" presStyleCnt="12" custScaleX="200074" custLinFactX="-5651" custLinFactNeighborX="-100000">
        <dgm:presLayoutVars>
          <dgm:chPref val="3"/>
        </dgm:presLayoutVars>
      </dgm:prSet>
      <dgm:spPr/>
    </dgm:pt>
    <dgm:pt modelId="{54172B70-31E8-4656-947E-400DB28236D7}" type="pres">
      <dgm:prSet presAssocID="{46B0044C-C326-4BA5-AC20-12E501C3A771}" presName="rootConnector" presStyleLbl="node3" presStyleIdx="3" presStyleCnt="12"/>
      <dgm:spPr/>
    </dgm:pt>
    <dgm:pt modelId="{F660BC7C-57DA-4426-96C6-E172E9AB7CF7}" type="pres">
      <dgm:prSet presAssocID="{46B0044C-C326-4BA5-AC20-12E501C3A771}" presName="hierChild4" presStyleCnt="0"/>
      <dgm:spPr/>
    </dgm:pt>
    <dgm:pt modelId="{91ADD795-5269-4BBD-8D8A-5E7AD7953621}" type="pres">
      <dgm:prSet presAssocID="{46B0044C-C326-4BA5-AC20-12E501C3A771}" presName="hierChild5" presStyleCnt="0"/>
      <dgm:spPr/>
    </dgm:pt>
    <dgm:pt modelId="{0D2CCCC2-C3BF-4DF7-9038-22A2E7AF1913}" type="pres">
      <dgm:prSet presAssocID="{E2B883B9-BB27-4032-9F5B-E1D1117F5534}" presName="Name37" presStyleLbl="parChTrans1D3" presStyleIdx="4" presStyleCnt="12"/>
      <dgm:spPr/>
    </dgm:pt>
    <dgm:pt modelId="{EF690A52-12F0-4BAF-BA6F-4D136432C368}" type="pres">
      <dgm:prSet presAssocID="{0D14B365-B719-4B25-AC5D-1DB7E049A2FA}" presName="hierRoot2" presStyleCnt="0">
        <dgm:presLayoutVars>
          <dgm:hierBranch val="init"/>
        </dgm:presLayoutVars>
      </dgm:prSet>
      <dgm:spPr/>
    </dgm:pt>
    <dgm:pt modelId="{E5405372-D1E8-4C80-8FF3-58D65A28E168}" type="pres">
      <dgm:prSet presAssocID="{0D14B365-B719-4B25-AC5D-1DB7E049A2FA}" presName="rootComposite" presStyleCnt="0"/>
      <dgm:spPr/>
    </dgm:pt>
    <dgm:pt modelId="{A3359F6E-191F-4101-B2BD-BB1852D63243}" type="pres">
      <dgm:prSet presAssocID="{0D14B365-B719-4B25-AC5D-1DB7E049A2FA}" presName="rootText" presStyleLbl="node3" presStyleIdx="4" presStyleCnt="12" custScaleX="189634" custLinFactX="-5651" custLinFactNeighborX="-100000">
        <dgm:presLayoutVars>
          <dgm:chPref val="3"/>
        </dgm:presLayoutVars>
      </dgm:prSet>
      <dgm:spPr/>
    </dgm:pt>
    <dgm:pt modelId="{9C921275-1BAF-4F83-BB01-6B5666F28F24}" type="pres">
      <dgm:prSet presAssocID="{0D14B365-B719-4B25-AC5D-1DB7E049A2FA}" presName="rootConnector" presStyleLbl="node3" presStyleIdx="4" presStyleCnt="12"/>
      <dgm:spPr/>
    </dgm:pt>
    <dgm:pt modelId="{50B63AFF-130B-40DE-B479-F4181E104D17}" type="pres">
      <dgm:prSet presAssocID="{0D14B365-B719-4B25-AC5D-1DB7E049A2FA}" presName="hierChild4" presStyleCnt="0"/>
      <dgm:spPr/>
    </dgm:pt>
    <dgm:pt modelId="{3C405EB3-87FF-4399-AC0E-3BB00FBE57F2}" type="pres">
      <dgm:prSet presAssocID="{0D14B365-B719-4B25-AC5D-1DB7E049A2FA}" presName="hierChild5" presStyleCnt="0"/>
      <dgm:spPr/>
    </dgm:pt>
    <dgm:pt modelId="{57475034-CE9F-45D8-9D56-7917625AC7E8}" type="pres">
      <dgm:prSet presAssocID="{E97C1746-E1D1-45B6-BB58-F5DF479ABCBF}" presName="Name37" presStyleLbl="parChTrans1D3" presStyleIdx="5" presStyleCnt="12"/>
      <dgm:spPr/>
    </dgm:pt>
    <dgm:pt modelId="{0FF6E676-AECF-451B-8F73-4D4C62FE0900}" type="pres">
      <dgm:prSet presAssocID="{433B2A4F-AF57-45C3-8D33-19E39D19A13A}" presName="hierRoot2" presStyleCnt="0">
        <dgm:presLayoutVars>
          <dgm:hierBranch val="init"/>
        </dgm:presLayoutVars>
      </dgm:prSet>
      <dgm:spPr/>
    </dgm:pt>
    <dgm:pt modelId="{BB3B50EC-6385-447E-BEBB-2FEBA16C1861}" type="pres">
      <dgm:prSet presAssocID="{433B2A4F-AF57-45C3-8D33-19E39D19A13A}" presName="rootComposite" presStyleCnt="0"/>
      <dgm:spPr/>
    </dgm:pt>
    <dgm:pt modelId="{DEAF76BB-76B6-4087-9315-E171B7E04DED}" type="pres">
      <dgm:prSet presAssocID="{433B2A4F-AF57-45C3-8D33-19E39D19A13A}" presName="rootText" presStyleLbl="node3" presStyleIdx="5" presStyleCnt="12" custScaleX="186349" custLinFactX="-5651" custLinFactNeighborX="-100000">
        <dgm:presLayoutVars>
          <dgm:chPref val="3"/>
        </dgm:presLayoutVars>
      </dgm:prSet>
      <dgm:spPr/>
    </dgm:pt>
    <dgm:pt modelId="{20E4F2AB-C322-432E-ADF1-28ADD42C4588}" type="pres">
      <dgm:prSet presAssocID="{433B2A4F-AF57-45C3-8D33-19E39D19A13A}" presName="rootConnector" presStyleLbl="node3" presStyleIdx="5" presStyleCnt="12"/>
      <dgm:spPr/>
    </dgm:pt>
    <dgm:pt modelId="{99F13AF0-A089-4B52-8022-6CF14BFD3342}" type="pres">
      <dgm:prSet presAssocID="{433B2A4F-AF57-45C3-8D33-19E39D19A13A}" presName="hierChild4" presStyleCnt="0"/>
      <dgm:spPr/>
    </dgm:pt>
    <dgm:pt modelId="{47FC31BC-0503-4C9C-81A7-DF3E7FD79EE8}" type="pres">
      <dgm:prSet presAssocID="{433B2A4F-AF57-45C3-8D33-19E39D19A13A}" presName="hierChild5" presStyleCnt="0"/>
      <dgm:spPr/>
    </dgm:pt>
    <dgm:pt modelId="{4DCEC013-29A0-4247-B45E-B9ACDF609EFC}" type="pres">
      <dgm:prSet presAssocID="{A6C368F8-FDEC-4A5C-9FD8-58FC0003701E}" presName="hierChild5" presStyleCnt="0"/>
      <dgm:spPr/>
    </dgm:pt>
    <dgm:pt modelId="{7639E82B-0E61-45C8-B7C4-5AC5EF472277}" type="pres">
      <dgm:prSet presAssocID="{3D352DF8-EDAE-4058-873A-55132FE76EB1}" presName="Name37" presStyleLbl="parChTrans1D2" presStyleIdx="1" presStyleCnt="5"/>
      <dgm:spPr/>
    </dgm:pt>
    <dgm:pt modelId="{03CCE3BF-957C-45C1-950F-8EE9EEBC3C5F}" type="pres">
      <dgm:prSet presAssocID="{E20AD04D-DD0A-46BF-AD82-8F0AC2A43D7C}" presName="hierRoot2" presStyleCnt="0">
        <dgm:presLayoutVars>
          <dgm:hierBranch/>
        </dgm:presLayoutVars>
      </dgm:prSet>
      <dgm:spPr/>
    </dgm:pt>
    <dgm:pt modelId="{526B70DB-58AB-4552-B4E0-088C1197E691}" type="pres">
      <dgm:prSet presAssocID="{E20AD04D-DD0A-46BF-AD82-8F0AC2A43D7C}" presName="rootComposite" presStyleCnt="0"/>
      <dgm:spPr/>
    </dgm:pt>
    <dgm:pt modelId="{FA081291-5E68-484B-9D2B-F9EB45C9B55E}" type="pres">
      <dgm:prSet presAssocID="{E20AD04D-DD0A-46BF-AD82-8F0AC2A43D7C}" presName="rootText" presStyleLbl="node2" presStyleIdx="1" presStyleCnt="5" custLinFactNeighborX="33934" custLinFactNeighborY="-219">
        <dgm:presLayoutVars>
          <dgm:chPref val="3"/>
        </dgm:presLayoutVars>
      </dgm:prSet>
      <dgm:spPr/>
    </dgm:pt>
    <dgm:pt modelId="{0328215C-2299-47F5-A0CA-2C8ADF7F076A}" type="pres">
      <dgm:prSet presAssocID="{E20AD04D-DD0A-46BF-AD82-8F0AC2A43D7C}" presName="rootConnector" presStyleLbl="node2" presStyleIdx="1" presStyleCnt="5"/>
      <dgm:spPr/>
    </dgm:pt>
    <dgm:pt modelId="{2315C281-9DC6-4C6A-A421-1C643C41C95A}" type="pres">
      <dgm:prSet presAssocID="{E20AD04D-DD0A-46BF-AD82-8F0AC2A43D7C}" presName="hierChild4" presStyleCnt="0"/>
      <dgm:spPr/>
    </dgm:pt>
    <dgm:pt modelId="{7FFBD58D-F794-4189-9F1B-6296634D0691}" type="pres">
      <dgm:prSet presAssocID="{2F618AA7-599F-4EF6-927D-21A39888460F}" presName="Name35" presStyleLbl="parChTrans1D3" presStyleIdx="6" presStyleCnt="12"/>
      <dgm:spPr/>
    </dgm:pt>
    <dgm:pt modelId="{64BBB878-5D11-4836-813A-97E67F84B9DD}" type="pres">
      <dgm:prSet presAssocID="{51FFDA6C-1D44-4875-906A-89DA1C7F7CBF}" presName="hierRoot2" presStyleCnt="0">
        <dgm:presLayoutVars>
          <dgm:hierBranch val="r"/>
        </dgm:presLayoutVars>
      </dgm:prSet>
      <dgm:spPr/>
    </dgm:pt>
    <dgm:pt modelId="{0FE73248-D999-40B8-B8A6-4E07C9ABDCA4}" type="pres">
      <dgm:prSet presAssocID="{51FFDA6C-1D44-4875-906A-89DA1C7F7CBF}" presName="rootComposite" presStyleCnt="0"/>
      <dgm:spPr/>
    </dgm:pt>
    <dgm:pt modelId="{3434AA0E-50B8-4DD0-B3C2-008C3A4EA2B6}" type="pres">
      <dgm:prSet presAssocID="{51FFDA6C-1D44-4875-906A-89DA1C7F7CBF}" presName="rootText" presStyleLbl="node3" presStyleIdx="6" presStyleCnt="12" custLinFactNeighborX="-67158" custLinFactNeighborY="-40149">
        <dgm:presLayoutVars>
          <dgm:chPref val="3"/>
        </dgm:presLayoutVars>
      </dgm:prSet>
      <dgm:spPr/>
    </dgm:pt>
    <dgm:pt modelId="{03F2D0BE-7001-4514-BFB2-AAD626670A82}" type="pres">
      <dgm:prSet presAssocID="{51FFDA6C-1D44-4875-906A-89DA1C7F7CBF}" presName="rootConnector" presStyleLbl="node3" presStyleIdx="6" presStyleCnt="12"/>
      <dgm:spPr/>
    </dgm:pt>
    <dgm:pt modelId="{3F49C395-A165-425E-AECB-D13DD60C59D4}" type="pres">
      <dgm:prSet presAssocID="{51FFDA6C-1D44-4875-906A-89DA1C7F7CBF}" presName="hierChild4" presStyleCnt="0"/>
      <dgm:spPr/>
    </dgm:pt>
    <dgm:pt modelId="{ACFFF862-9AF2-4296-B295-97B600F9B7EA}" type="pres">
      <dgm:prSet presAssocID="{7466274C-0758-49D7-820A-53DB44BCADBB}" presName="Name50" presStyleLbl="parChTrans1D4" presStyleIdx="0" presStyleCnt="11"/>
      <dgm:spPr/>
    </dgm:pt>
    <dgm:pt modelId="{8F830452-EE99-4D44-9442-CB341DF68D46}" type="pres">
      <dgm:prSet presAssocID="{256785B1-8E43-40FD-8C75-A269420911C7}" presName="hierRoot2" presStyleCnt="0">
        <dgm:presLayoutVars>
          <dgm:hierBranch val="init"/>
        </dgm:presLayoutVars>
      </dgm:prSet>
      <dgm:spPr/>
    </dgm:pt>
    <dgm:pt modelId="{CC9F4C05-BEA5-4E97-99F5-ECEA21334F9E}" type="pres">
      <dgm:prSet presAssocID="{256785B1-8E43-40FD-8C75-A269420911C7}" presName="rootComposite" presStyleCnt="0"/>
      <dgm:spPr/>
    </dgm:pt>
    <dgm:pt modelId="{302386C6-7B55-4356-91C5-497321EC4320}" type="pres">
      <dgm:prSet presAssocID="{256785B1-8E43-40FD-8C75-A269420911C7}" presName="rootText" presStyleLbl="node4" presStyleIdx="0" presStyleCnt="11" custLinFactNeighborX="-67158" custLinFactNeighborY="-40149">
        <dgm:presLayoutVars>
          <dgm:chPref val="3"/>
        </dgm:presLayoutVars>
      </dgm:prSet>
      <dgm:spPr/>
    </dgm:pt>
    <dgm:pt modelId="{71D0F33D-C612-4CD5-818E-2B594E9F41E2}" type="pres">
      <dgm:prSet presAssocID="{256785B1-8E43-40FD-8C75-A269420911C7}" presName="rootConnector" presStyleLbl="node4" presStyleIdx="0" presStyleCnt="11"/>
      <dgm:spPr/>
    </dgm:pt>
    <dgm:pt modelId="{A4B07B2B-79A8-428C-8E83-63E0E4137890}" type="pres">
      <dgm:prSet presAssocID="{256785B1-8E43-40FD-8C75-A269420911C7}" presName="hierChild4" presStyleCnt="0"/>
      <dgm:spPr/>
    </dgm:pt>
    <dgm:pt modelId="{E8EC6D8B-66F2-4842-9224-37E1F58A3726}" type="pres">
      <dgm:prSet presAssocID="{256785B1-8E43-40FD-8C75-A269420911C7}" presName="hierChild5" presStyleCnt="0"/>
      <dgm:spPr/>
    </dgm:pt>
    <dgm:pt modelId="{951047D1-143D-409E-85D0-8027F36E8962}" type="pres">
      <dgm:prSet presAssocID="{B0D53944-9AB6-48B6-AA29-70544F562BB3}" presName="Name50" presStyleLbl="parChTrans1D4" presStyleIdx="1" presStyleCnt="11"/>
      <dgm:spPr/>
    </dgm:pt>
    <dgm:pt modelId="{6CF9178E-93B6-44B2-8FF3-214E14D8925F}" type="pres">
      <dgm:prSet presAssocID="{0921ACB0-5AAB-42DD-BEAE-265B27EFD8B2}" presName="hierRoot2" presStyleCnt="0">
        <dgm:presLayoutVars>
          <dgm:hierBranch val="init"/>
        </dgm:presLayoutVars>
      </dgm:prSet>
      <dgm:spPr/>
    </dgm:pt>
    <dgm:pt modelId="{512A0E5E-963F-41B7-8481-744EBC21C3A9}" type="pres">
      <dgm:prSet presAssocID="{0921ACB0-5AAB-42DD-BEAE-265B27EFD8B2}" presName="rootComposite" presStyleCnt="0"/>
      <dgm:spPr/>
    </dgm:pt>
    <dgm:pt modelId="{B8B92575-AD12-4C55-B82A-DC9ADFD32FCB}" type="pres">
      <dgm:prSet presAssocID="{0921ACB0-5AAB-42DD-BEAE-265B27EFD8B2}" presName="rootText" presStyleLbl="node4" presStyleIdx="1" presStyleCnt="11" custLinFactNeighborX="-67158" custLinFactNeighborY="-40149">
        <dgm:presLayoutVars>
          <dgm:chPref val="3"/>
        </dgm:presLayoutVars>
      </dgm:prSet>
      <dgm:spPr/>
    </dgm:pt>
    <dgm:pt modelId="{CEC26509-699A-4EF8-86D6-C2C6AC6CA80D}" type="pres">
      <dgm:prSet presAssocID="{0921ACB0-5AAB-42DD-BEAE-265B27EFD8B2}" presName="rootConnector" presStyleLbl="node4" presStyleIdx="1" presStyleCnt="11"/>
      <dgm:spPr/>
    </dgm:pt>
    <dgm:pt modelId="{86CC4588-223E-405E-9BB1-F072E5C00493}" type="pres">
      <dgm:prSet presAssocID="{0921ACB0-5AAB-42DD-BEAE-265B27EFD8B2}" presName="hierChild4" presStyleCnt="0"/>
      <dgm:spPr/>
    </dgm:pt>
    <dgm:pt modelId="{C5F4E39C-864B-41D6-BE21-211A906118AE}" type="pres">
      <dgm:prSet presAssocID="{0921ACB0-5AAB-42DD-BEAE-265B27EFD8B2}" presName="hierChild5" presStyleCnt="0"/>
      <dgm:spPr/>
    </dgm:pt>
    <dgm:pt modelId="{95FBD7A9-76B1-40A1-B303-417100B81B1E}" type="pres">
      <dgm:prSet presAssocID="{D4358EF7-9C08-4363-8AE4-85DFC80424BE}" presName="Name50" presStyleLbl="parChTrans1D4" presStyleIdx="2" presStyleCnt="11"/>
      <dgm:spPr/>
    </dgm:pt>
    <dgm:pt modelId="{A0BA2D25-F6BB-4CBD-B8D1-DA4A4E147933}" type="pres">
      <dgm:prSet presAssocID="{5ECE803B-980F-4811-99AB-0942FED74182}" presName="hierRoot2" presStyleCnt="0">
        <dgm:presLayoutVars>
          <dgm:hierBranch val="init"/>
        </dgm:presLayoutVars>
      </dgm:prSet>
      <dgm:spPr/>
    </dgm:pt>
    <dgm:pt modelId="{CA745E87-4308-4BEE-8840-3FB8ADA55EA2}" type="pres">
      <dgm:prSet presAssocID="{5ECE803B-980F-4811-99AB-0942FED74182}" presName="rootComposite" presStyleCnt="0"/>
      <dgm:spPr/>
    </dgm:pt>
    <dgm:pt modelId="{6BC6073F-4E43-4B28-AD7A-7B2167886651}" type="pres">
      <dgm:prSet presAssocID="{5ECE803B-980F-4811-99AB-0942FED74182}" presName="rootText" presStyleLbl="node4" presStyleIdx="2" presStyleCnt="11" custLinFactNeighborX="-67158" custLinFactNeighborY="-40149">
        <dgm:presLayoutVars>
          <dgm:chPref val="3"/>
        </dgm:presLayoutVars>
      </dgm:prSet>
      <dgm:spPr/>
    </dgm:pt>
    <dgm:pt modelId="{8449114C-41FF-4E89-A969-C0FABB0D023F}" type="pres">
      <dgm:prSet presAssocID="{5ECE803B-980F-4811-99AB-0942FED74182}" presName="rootConnector" presStyleLbl="node4" presStyleIdx="2" presStyleCnt="11"/>
      <dgm:spPr/>
    </dgm:pt>
    <dgm:pt modelId="{34755F19-5848-44CF-82D6-DCE24723FC3C}" type="pres">
      <dgm:prSet presAssocID="{5ECE803B-980F-4811-99AB-0942FED74182}" presName="hierChild4" presStyleCnt="0"/>
      <dgm:spPr/>
    </dgm:pt>
    <dgm:pt modelId="{C2586D98-EDDE-41AA-ADC4-E6E2CB1E3EEB}" type="pres">
      <dgm:prSet presAssocID="{5ECE803B-980F-4811-99AB-0942FED74182}" presName="hierChild5" presStyleCnt="0"/>
      <dgm:spPr/>
    </dgm:pt>
    <dgm:pt modelId="{6E379AFA-3A1F-4BEF-888D-6667790BF948}" type="pres">
      <dgm:prSet presAssocID="{44765619-711C-4AC1-8DB3-7625BE220157}" presName="Name50" presStyleLbl="parChTrans1D4" presStyleIdx="3" presStyleCnt="11"/>
      <dgm:spPr/>
    </dgm:pt>
    <dgm:pt modelId="{4E2CECF4-7E0B-4794-AF25-5FC7C805C8FC}" type="pres">
      <dgm:prSet presAssocID="{72BAC8F6-1484-4978-AD20-B292F8C95259}" presName="hierRoot2" presStyleCnt="0">
        <dgm:presLayoutVars>
          <dgm:hierBranch val="init"/>
        </dgm:presLayoutVars>
      </dgm:prSet>
      <dgm:spPr/>
    </dgm:pt>
    <dgm:pt modelId="{D007E3E1-2036-437C-9415-47F7E1F70B4A}" type="pres">
      <dgm:prSet presAssocID="{72BAC8F6-1484-4978-AD20-B292F8C95259}" presName="rootComposite" presStyleCnt="0"/>
      <dgm:spPr/>
    </dgm:pt>
    <dgm:pt modelId="{19929B0D-D173-4768-B28E-D34790A4A8FE}" type="pres">
      <dgm:prSet presAssocID="{72BAC8F6-1484-4978-AD20-B292F8C95259}" presName="rootText" presStyleLbl="node4" presStyleIdx="3" presStyleCnt="11" custLinFactNeighborX="-67158" custLinFactNeighborY="-40149">
        <dgm:presLayoutVars>
          <dgm:chPref val="3"/>
        </dgm:presLayoutVars>
      </dgm:prSet>
      <dgm:spPr/>
    </dgm:pt>
    <dgm:pt modelId="{F9CF1D26-AA5B-4928-89BD-01869BB5DB0F}" type="pres">
      <dgm:prSet presAssocID="{72BAC8F6-1484-4978-AD20-B292F8C95259}" presName="rootConnector" presStyleLbl="node4" presStyleIdx="3" presStyleCnt="11"/>
      <dgm:spPr/>
    </dgm:pt>
    <dgm:pt modelId="{3735F1EE-4418-4F3E-B0CA-0CBB39CE35A8}" type="pres">
      <dgm:prSet presAssocID="{72BAC8F6-1484-4978-AD20-B292F8C95259}" presName="hierChild4" presStyleCnt="0"/>
      <dgm:spPr/>
    </dgm:pt>
    <dgm:pt modelId="{8E341063-BD0F-489D-A131-A9A378F98D43}" type="pres">
      <dgm:prSet presAssocID="{72BAC8F6-1484-4978-AD20-B292F8C95259}" presName="hierChild5" presStyleCnt="0"/>
      <dgm:spPr/>
    </dgm:pt>
    <dgm:pt modelId="{0092AE9A-89BC-41FB-AC36-DD1A1B1E8C04}" type="pres">
      <dgm:prSet presAssocID="{41B66132-0AEE-4504-A5D6-E96434E3BFCB}" presName="Name50" presStyleLbl="parChTrans1D4" presStyleIdx="4" presStyleCnt="11"/>
      <dgm:spPr/>
    </dgm:pt>
    <dgm:pt modelId="{5F46E6D6-F453-4A50-B0AE-D991C62BB414}" type="pres">
      <dgm:prSet presAssocID="{05B66153-8899-47E0-AF7E-2001AAF41294}" presName="hierRoot2" presStyleCnt="0">
        <dgm:presLayoutVars>
          <dgm:hierBranch val="init"/>
        </dgm:presLayoutVars>
      </dgm:prSet>
      <dgm:spPr/>
    </dgm:pt>
    <dgm:pt modelId="{18589752-EE87-47B5-8187-D7F49C20F4BA}" type="pres">
      <dgm:prSet presAssocID="{05B66153-8899-47E0-AF7E-2001AAF41294}" presName="rootComposite" presStyleCnt="0"/>
      <dgm:spPr/>
    </dgm:pt>
    <dgm:pt modelId="{CF3079B6-726F-4B5D-89EA-E383784F778F}" type="pres">
      <dgm:prSet presAssocID="{05B66153-8899-47E0-AF7E-2001AAF41294}" presName="rootText" presStyleLbl="node4" presStyleIdx="4" presStyleCnt="11" custLinFactNeighborX="-67158" custLinFactNeighborY="-40149">
        <dgm:presLayoutVars>
          <dgm:chPref val="3"/>
        </dgm:presLayoutVars>
      </dgm:prSet>
      <dgm:spPr/>
    </dgm:pt>
    <dgm:pt modelId="{8FA3B48B-2A01-4BCE-80EA-8DC19228AEE3}" type="pres">
      <dgm:prSet presAssocID="{05B66153-8899-47E0-AF7E-2001AAF41294}" presName="rootConnector" presStyleLbl="node4" presStyleIdx="4" presStyleCnt="11"/>
      <dgm:spPr/>
    </dgm:pt>
    <dgm:pt modelId="{CDB4FFCA-EA65-4A46-AF59-29781D85F751}" type="pres">
      <dgm:prSet presAssocID="{05B66153-8899-47E0-AF7E-2001AAF41294}" presName="hierChild4" presStyleCnt="0"/>
      <dgm:spPr/>
    </dgm:pt>
    <dgm:pt modelId="{ADC59D68-91EC-41DA-AA9A-E98DDC90FFF8}" type="pres">
      <dgm:prSet presAssocID="{05B66153-8899-47E0-AF7E-2001AAF41294}" presName="hierChild5" presStyleCnt="0"/>
      <dgm:spPr/>
    </dgm:pt>
    <dgm:pt modelId="{F31848E5-933C-493A-8673-5C318E824020}" type="pres">
      <dgm:prSet presAssocID="{E23F769A-B4D4-4AA2-9590-85910319FB6C}" presName="Name50" presStyleLbl="parChTrans1D4" presStyleIdx="5" presStyleCnt="11"/>
      <dgm:spPr/>
    </dgm:pt>
    <dgm:pt modelId="{BB57ECB3-D3BD-4F86-92DC-FFBA4760C4FE}" type="pres">
      <dgm:prSet presAssocID="{96570ED5-B2F9-41CD-B93C-0ADB282B23D4}" presName="hierRoot2" presStyleCnt="0">
        <dgm:presLayoutVars>
          <dgm:hierBranch val="init"/>
        </dgm:presLayoutVars>
      </dgm:prSet>
      <dgm:spPr/>
    </dgm:pt>
    <dgm:pt modelId="{BAD554C5-160A-4371-84B4-C85542877939}" type="pres">
      <dgm:prSet presAssocID="{96570ED5-B2F9-41CD-B93C-0ADB282B23D4}" presName="rootComposite" presStyleCnt="0"/>
      <dgm:spPr/>
    </dgm:pt>
    <dgm:pt modelId="{8A6B58DB-BA79-4CE6-949E-29985248D015}" type="pres">
      <dgm:prSet presAssocID="{96570ED5-B2F9-41CD-B93C-0ADB282B23D4}" presName="rootText" presStyleLbl="node4" presStyleIdx="5" presStyleCnt="11" custLinFactNeighborX="-67158" custLinFactNeighborY="-40149">
        <dgm:presLayoutVars>
          <dgm:chPref val="3"/>
        </dgm:presLayoutVars>
      </dgm:prSet>
      <dgm:spPr/>
    </dgm:pt>
    <dgm:pt modelId="{70F236E8-4A8C-4F27-91C0-A8E964D5FA51}" type="pres">
      <dgm:prSet presAssocID="{96570ED5-B2F9-41CD-B93C-0ADB282B23D4}" presName="rootConnector" presStyleLbl="node4" presStyleIdx="5" presStyleCnt="11"/>
      <dgm:spPr/>
    </dgm:pt>
    <dgm:pt modelId="{429A49C2-95B9-4F63-8CB4-C667F2A1B1F9}" type="pres">
      <dgm:prSet presAssocID="{96570ED5-B2F9-41CD-B93C-0ADB282B23D4}" presName="hierChild4" presStyleCnt="0"/>
      <dgm:spPr/>
    </dgm:pt>
    <dgm:pt modelId="{F201D67F-7539-436E-BCAA-E1FF61E781EC}" type="pres">
      <dgm:prSet presAssocID="{96570ED5-B2F9-41CD-B93C-0ADB282B23D4}" presName="hierChild5" presStyleCnt="0"/>
      <dgm:spPr/>
    </dgm:pt>
    <dgm:pt modelId="{7D74FBF6-DAB5-4404-84E5-EFD47ECA9198}" type="pres">
      <dgm:prSet presAssocID="{7880E7F3-0D5A-47FE-8B5C-8A69E71BC5FC}" presName="Name50" presStyleLbl="parChTrans1D4" presStyleIdx="6" presStyleCnt="11"/>
      <dgm:spPr/>
    </dgm:pt>
    <dgm:pt modelId="{516CFA3F-AE94-48D9-B365-95BC35F89FED}" type="pres">
      <dgm:prSet presAssocID="{33C307D1-470C-47F9-B7BA-8F1BB4E1B0BC}" presName="hierRoot2" presStyleCnt="0">
        <dgm:presLayoutVars>
          <dgm:hierBranch val="init"/>
        </dgm:presLayoutVars>
      </dgm:prSet>
      <dgm:spPr/>
    </dgm:pt>
    <dgm:pt modelId="{A9BA330A-AAA6-4346-BA87-ACAE7BEB3841}" type="pres">
      <dgm:prSet presAssocID="{33C307D1-470C-47F9-B7BA-8F1BB4E1B0BC}" presName="rootComposite" presStyleCnt="0"/>
      <dgm:spPr/>
    </dgm:pt>
    <dgm:pt modelId="{4E6AF350-9C3B-4E4B-ABE0-30398D160FC1}" type="pres">
      <dgm:prSet presAssocID="{33C307D1-470C-47F9-B7BA-8F1BB4E1B0BC}" presName="rootText" presStyleLbl="node4" presStyleIdx="6" presStyleCnt="11" custLinFactNeighborX="-67158" custLinFactNeighborY="-40149">
        <dgm:presLayoutVars>
          <dgm:chPref val="3"/>
        </dgm:presLayoutVars>
      </dgm:prSet>
      <dgm:spPr/>
    </dgm:pt>
    <dgm:pt modelId="{1BAF435A-B9F8-4DA4-A9F6-AA21A74467A4}" type="pres">
      <dgm:prSet presAssocID="{33C307D1-470C-47F9-B7BA-8F1BB4E1B0BC}" presName="rootConnector" presStyleLbl="node4" presStyleIdx="6" presStyleCnt="11"/>
      <dgm:spPr/>
    </dgm:pt>
    <dgm:pt modelId="{29E756D7-6168-4461-B1A9-7AD8FB674EC8}" type="pres">
      <dgm:prSet presAssocID="{33C307D1-470C-47F9-B7BA-8F1BB4E1B0BC}" presName="hierChild4" presStyleCnt="0"/>
      <dgm:spPr/>
    </dgm:pt>
    <dgm:pt modelId="{B611B406-41CD-47CB-AE70-D5080F47B802}" type="pres">
      <dgm:prSet presAssocID="{33C307D1-470C-47F9-B7BA-8F1BB4E1B0BC}" presName="hierChild5" presStyleCnt="0"/>
      <dgm:spPr/>
    </dgm:pt>
    <dgm:pt modelId="{0B1DCF4A-C24F-4603-9422-3CE3B1D55F01}" type="pres">
      <dgm:prSet presAssocID="{51FFDA6C-1D44-4875-906A-89DA1C7F7CBF}" presName="hierChild5" presStyleCnt="0"/>
      <dgm:spPr/>
    </dgm:pt>
    <dgm:pt modelId="{353E69AD-E4D5-41A0-B330-F458E80DF320}" type="pres">
      <dgm:prSet presAssocID="{36BD229B-6B0D-424D-B7D9-5F5B7C32F2B6}" presName="Name35" presStyleLbl="parChTrans1D3" presStyleIdx="7" presStyleCnt="12"/>
      <dgm:spPr/>
    </dgm:pt>
    <dgm:pt modelId="{8E128859-C9CC-413A-BE7C-72A1F6C91C5B}" type="pres">
      <dgm:prSet presAssocID="{C44BDAD1-9EEC-4AE1-B789-85E9BBDA2C4E}" presName="hierRoot2" presStyleCnt="0">
        <dgm:presLayoutVars>
          <dgm:hierBranch val="r"/>
        </dgm:presLayoutVars>
      </dgm:prSet>
      <dgm:spPr/>
    </dgm:pt>
    <dgm:pt modelId="{89C75795-1B82-4B8F-ABB3-67208E2E1B3F}" type="pres">
      <dgm:prSet presAssocID="{C44BDAD1-9EEC-4AE1-B789-85E9BBDA2C4E}" presName="rootComposite" presStyleCnt="0"/>
      <dgm:spPr/>
    </dgm:pt>
    <dgm:pt modelId="{E83AC829-7775-426C-B3A7-1AD0DFBA4397}" type="pres">
      <dgm:prSet presAssocID="{C44BDAD1-9EEC-4AE1-B789-85E9BBDA2C4E}" presName="rootText" presStyleLbl="node3" presStyleIdx="7" presStyleCnt="12" custLinFactNeighborY="25997">
        <dgm:presLayoutVars>
          <dgm:chPref val="3"/>
        </dgm:presLayoutVars>
      </dgm:prSet>
      <dgm:spPr/>
    </dgm:pt>
    <dgm:pt modelId="{908011ED-ED96-4AED-9338-F4004562E681}" type="pres">
      <dgm:prSet presAssocID="{C44BDAD1-9EEC-4AE1-B789-85E9BBDA2C4E}" presName="rootConnector" presStyleLbl="node3" presStyleIdx="7" presStyleCnt="12"/>
      <dgm:spPr/>
    </dgm:pt>
    <dgm:pt modelId="{897A6A15-21D5-4C1A-A27C-9020FC99FC6B}" type="pres">
      <dgm:prSet presAssocID="{C44BDAD1-9EEC-4AE1-B789-85E9BBDA2C4E}" presName="hierChild4" presStyleCnt="0"/>
      <dgm:spPr/>
    </dgm:pt>
    <dgm:pt modelId="{17446681-C0C8-4AFE-81C6-448C1A8C2A46}" type="pres">
      <dgm:prSet presAssocID="{C9920D05-C0B7-4176-8205-9B05C327AEE1}" presName="Name50" presStyleLbl="parChTrans1D4" presStyleIdx="7" presStyleCnt="11"/>
      <dgm:spPr/>
    </dgm:pt>
    <dgm:pt modelId="{9210FEE8-2481-4566-80F3-AE807EE75803}" type="pres">
      <dgm:prSet presAssocID="{5C362927-9594-4132-A6EB-ABED8310E42C}" presName="hierRoot2" presStyleCnt="0">
        <dgm:presLayoutVars>
          <dgm:hierBranch val="init"/>
        </dgm:presLayoutVars>
      </dgm:prSet>
      <dgm:spPr/>
    </dgm:pt>
    <dgm:pt modelId="{1FB52D45-F51D-4D36-A37D-26C335EE64AB}" type="pres">
      <dgm:prSet presAssocID="{5C362927-9594-4132-A6EB-ABED8310E42C}" presName="rootComposite" presStyleCnt="0"/>
      <dgm:spPr/>
    </dgm:pt>
    <dgm:pt modelId="{A34397B7-5FA5-40AD-9747-189C06DF2F9B}" type="pres">
      <dgm:prSet presAssocID="{5C362927-9594-4132-A6EB-ABED8310E42C}" presName="rootText" presStyleLbl="node4" presStyleIdx="7" presStyleCnt="11" custLinFactNeighborY="25997">
        <dgm:presLayoutVars>
          <dgm:chPref val="3"/>
        </dgm:presLayoutVars>
      </dgm:prSet>
      <dgm:spPr/>
    </dgm:pt>
    <dgm:pt modelId="{12F7CDB0-72BD-4165-82DA-8AE2930AE94A}" type="pres">
      <dgm:prSet presAssocID="{5C362927-9594-4132-A6EB-ABED8310E42C}" presName="rootConnector" presStyleLbl="node4" presStyleIdx="7" presStyleCnt="11"/>
      <dgm:spPr/>
    </dgm:pt>
    <dgm:pt modelId="{2ADAF978-1428-4AF3-8D01-A75C48DF9271}" type="pres">
      <dgm:prSet presAssocID="{5C362927-9594-4132-A6EB-ABED8310E42C}" presName="hierChild4" presStyleCnt="0"/>
      <dgm:spPr/>
    </dgm:pt>
    <dgm:pt modelId="{4E78846D-0256-418C-92C5-78722EE052F5}" type="pres">
      <dgm:prSet presAssocID="{5C362927-9594-4132-A6EB-ABED8310E42C}" presName="hierChild5" presStyleCnt="0"/>
      <dgm:spPr/>
    </dgm:pt>
    <dgm:pt modelId="{A7E22FB0-B917-4D51-A222-54419C4B3D6B}" type="pres">
      <dgm:prSet presAssocID="{0B958E62-78DB-4956-B254-72E227B42B02}" presName="Name50" presStyleLbl="parChTrans1D4" presStyleIdx="8" presStyleCnt="11"/>
      <dgm:spPr/>
    </dgm:pt>
    <dgm:pt modelId="{6D395237-A505-4E30-ACA4-5750BD289588}" type="pres">
      <dgm:prSet presAssocID="{8021EAFC-0834-4AA7-8ABA-F35B8053E140}" presName="hierRoot2" presStyleCnt="0">
        <dgm:presLayoutVars>
          <dgm:hierBranch val="init"/>
        </dgm:presLayoutVars>
      </dgm:prSet>
      <dgm:spPr/>
    </dgm:pt>
    <dgm:pt modelId="{D85555D9-4A01-48EB-A7C2-6D44AB0DDE84}" type="pres">
      <dgm:prSet presAssocID="{8021EAFC-0834-4AA7-8ABA-F35B8053E140}" presName="rootComposite" presStyleCnt="0"/>
      <dgm:spPr/>
    </dgm:pt>
    <dgm:pt modelId="{F2EB0712-D418-4377-99F6-F9EB80FCF3E4}" type="pres">
      <dgm:prSet presAssocID="{8021EAFC-0834-4AA7-8ABA-F35B8053E140}" presName="rootText" presStyleLbl="node4" presStyleIdx="8" presStyleCnt="11" custLinFactNeighborY="25997">
        <dgm:presLayoutVars>
          <dgm:chPref val="3"/>
        </dgm:presLayoutVars>
      </dgm:prSet>
      <dgm:spPr/>
    </dgm:pt>
    <dgm:pt modelId="{27A645C6-A8ED-45B3-B923-589D50C2D659}" type="pres">
      <dgm:prSet presAssocID="{8021EAFC-0834-4AA7-8ABA-F35B8053E140}" presName="rootConnector" presStyleLbl="node4" presStyleIdx="8" presStyleCnt="11"/>
      <dgm:spPr/>
    </dgm:pt>
    <dgm:pt modelId="{027E90A4-ABD3-47C1-8748-734A48544D52}" type="pres">
      <dgm:prSet presAssocID="{8021EAFC-0834-4AA7-8ABA-F35B8053E140}" presName="hierChild4" presStyleCnt="0"/>
      <dgm:spPr/>
    </dgm:pt>
    <dgm:pt modelId="{CF92768A-F71A-430B-8339-0D40F72BF084}" type="pres">
      <dgm:prSet presAssocID="{8021EAFC-0834-4AA7-8ABA-F35B8053E140}" presName="hierChild5" presStyleCnt="0"/>
      <dgm:spPr/>
    </dgm:pt>
    <dgm:pt modelId="{33A3BB01-9787-425B-9306-7712F0ACDDE2}" type="pres">
      <dgm:prSet presAssocID="{017A4147-3FF3-4C4C-8B94-56F1D246FDFF}" presName="Name50" presStyleLbl="parChTrans1D4" presStyleIdx="9" presStyleCnt="11"/>
      <dgm:spPr/>
    </dgm:pt>
    <dgm:pt modelId="{7D5DE1D8-0D0D-4E10-83EA-163A803014AE}" type="pres">
      <dgm:prSet presAssocID="{23592550-E576-495B-960C-1D4DB803A40B}" presName="hierRoot2" presStyleCnt="0">
        <dgm:presLayoutVars>
          <dgm:hierBranch val="init"/>
        </dgm:presLayoutVars>
      </dgm:prSet>
      <dgm:spPr/>
    </dgm:pt>
    <dgm:pt modelId="{314F9E35-CF2E-404B-80C9-F939CA70572A}" type="pres">
      <dgm:prSet presAssocID="{23592550-E576-495B-960C-1D4DB803A40B}" presName="rootComposite" presStyleCnt="0"/>
      <dgm:spPr/>
    </dgm:pt>
    <dgm:pt modelId="{EED6100B-6D3C-4E20-806F-D7AB8F217B49}" type="pres">
      <dgm:prSet presAssocID="{23592550-E576-495B-960C-1D4DB803A40B}" presName="rootText" presStyleLbl="node4" presStyleIdx="9" presStyleCnt="11" custLinFactNeighborY="25997">
        <dgm:presLayoutVars>
          <dgm:chPref val="3"/>
        </dgm:presLayoutVars>
      </dgm:prSet>
      <dgm:spPr/>
    </dgm:pt>
    <dgm:pt modelId="{A3BAC480-CCEB-4F43-B54F-C421332B11AB}" type="pres">
      <dgm:prSet presAssocID="{23592550-E576-495B-960C-1D4DB803A40B}" presName="rootConnector" presStyleLbl="node4" presStyleIdx="9" presStyleCnt="11"/>
      <dgm:spPr/>
    </dgm:pt>
    <dgm:pt modelId="{59B2E860-0546-4119-A18C-3F3F561BC430}" type="pres">
      <dgm:prSet presAssocID="{23592550-E576-495B-960C-1D4DB803A40B}" presName="hierChild4" presStyleCnt="0"/>
      <dgm:spPr/>
    </dgm:pt>
    <dgm:pt modelId="{03CDFA96-80C2-4BC1-8F01-00766563B53C}" type="pres">
      <dgm:prSet presAssocID="{23592550-E576-495B-960C-1D4DB803A40B}" presName="hierChild5" presStyleCnt="0"/>
      <dgm:spPr/>
    </dgm:pt>
    <dgm:pt modelId="{7D1E5000-590E-456E-83DE-CD47BB843E9B}" type="pres">
      <dgm:prSet presAssocID="{10047FE0-5892-43E5-B80E-BC5C6CC16964}" presName="Name50" presStyleLbl="parChTrans1D4" presStyleIdx="10" presStyleCnt="11"/>
      <dgm:spPr/>
    </dgm:pt>
    <dgm:pt modelId="{0E232B42-77AA-41D3-8901-694A7BE82BB4}" type="pres">
      <dgm:prSet presAssocID="{12DCA822-EBB0-4B55-BA8C-C8EA30FEB54F}" presName="hierRoot2" presStyleCnt="0">
        <dgm:presLayoutVars>
          <dgm:hierBranch val="init"/>
        </dgm:presLayoutVars>
      </dgm:prSet>
      <dgm:spPr/>
    </dgm:pt>
    <dgm:pt modelId="{18F18B49-690F-4168-8AF8-529C4D79E667}" type="pres">
      <dgm:prSet presAssocID="{12DCA822-EBB0-4B55-BA8C-C8EA30FEB54F}" presName="rootComposite" presStyleCnt="0"/>
      <dgm:spPr/>
    </dgm:pt>
    <dgm:pt modelId="{B7CE9944-46BA-4A02-AF00-8ED09397A1F1}" type="pres">
      <dgm:prSet presAssocID="{12DCA822-EBB0-4B55-BA8C-C8EA30FEB54F}" presName="rootText" presStyleLbl="node4" presStyleIdx="10" presStyleCnt="11" custLinFactNeighborY="25997">
        <dgm:presLayoutVars>
          <dgm:chPref val="3"/>
        </dgm:presLayoutVars>
      </dgm:prSet>
      <dgm:spPr/>
    </dgm:pt>
    <dgm:pt modelId="{4A18A93A-7F0C-4030-ABD0-0EBC25BC5EFE}" type="pres">
      <dgm:prSet presAssocID="{12DCA822-EBB0-4B55-BA8C-C8EA30FEB54F}" presName="rootConnector" presStyleLbl="node4" presStyleIdx="10" presStyleCnt="11"/>
      <dgm:spPr/>
    </dgm:pt>
    <dgm:pt modelId="{A8F7C39B-B2A2-4477-A6E9-DFD79C3BCE64}" type="pres">
      <dgm:prSet presAssocID="{12DCA822-EBB0-4B55-BA8C-C8EA30FEB54F}" presName="hierChild4" presStyleCnt="0"/>
      <dgm:spPr/>
    </dgm:pt>
    <dgm:pt modelId="{BF62D6D4-ACAB-4C80-BDA5-09B41F7AA86A}" type="pres">
      <dgm:prSet presAssocID="{12DCA822-EBB0-4B55-BA8C-C8EA30FEB54F}" presName="hierChild5" presStyleCnt="0"/>
      <dgm:spPr/>
    </dgm:pt>
    <dgm:pt modelId="{DC80E181-40BA-4276-99FC-1E4F574D0592}" type="pres">
      <dgm:prSet presAssocID="{C44BDAD1-9EEC-4AE1-B789-85E9BBDA2C4E}" presName="hierChild5" presStyleCnt="0"/>
      <dgm:spPr/>
    </dgm:pt>
    <dgm:pt modelId="{E51DA684-C430-408A-9D8F-61C7F8EE0272}" type="pres">
      <dgm:prSet presAssocID="{E20AD04D-DD0A-46BF-AD82-8F0AC2A43D7C}" presName="hierChild5" presStyleCnt="0"/>
      <dgm:spPr/>
    </dgm:pt>
    <dgm:pt modelId="{120C317E-439F-48ED-977B-50DB3B396835}" type="pres">
      <dgm:prSet presAssocID="{1C5DB055-1B18-49D0-AE50-A89D30906DAB}" presName="Name37" presStyleLbl="parChTrans1D2" presStyleIdx="2" presStyleCnt="5"/>
      <dgm:spPr/>
    </dgm:pt>
    <dgm:pt modelId="{2B1AA653-D7C4-439E-8F9C-14B49458A697}" type="pres">
      <dgm:prSet presAssocID="{2BAFA2AF-3195-4FA1-8F0A-423ADEDD893B}" presName="hierRoot2" presStyleCnt="0">
        <dgm:presLayoutVars>
          <dgm:hierBranch val="init"/>
        </dgm:presLayoutVars>
      </dgm:prSet>
      <dgm:spPr/>
    </dgm:pt>
    <dgm:pt modelId="{11029FD6-DDBD-4660-B483-0C967671F9D0}" type="pres">
      <dgm:prSet presAssocID="{2BAFA2AF-3195-4FA1-8F0A-423ADEDD893B}" presName="rootComposite" presStyleCnt="0"/>
      <dgm:spPr/>
    </dgm:pt>
    <dgm:pt modelId="{EF5B1155-732B-4F80-A9A1-CFC244C42D04}" type="pres">
      <dgm:prSet presAssocID="{2BAFA2AF-3195-4FA1-8F0A-423ADEDD893B}" presName="rootText" presStyleLbl="node2" presStyleIdx="2" presStyleCnt="5" custLinFactNeighborX="77016">
        <dgm:presLayoutVars>
          <dgm:chPref val="3"/>
        </dgm:presLayoutVars>
      </dgm:prSet>
      <dgm:spPr/>
    </dgm:pt>
    <dgm:pt modelId="{73FC150D-AEB9-40A7-A82F-7475B0A00E84}" type="pres">
      <dgm:prSet presAssocID="{2BAFA2AF-3195-4FA1-8F0A-423ADEDD893B}" presName="rootConnector" presStyleLbl="node2" presStyleIdx="2" presStyleCnt="5"/>
      <dgm:spPr/>
    </dgm:pt>
    <dgm:pt modelId="{8E14CEE4-7324-464B-AC9A-CF010EFD56E2}" type="pres">
      <dgm:prSet presAssocID="{2BAFA2AF-3195-4FA1-8F0A-423ADEDD893B}" presName="hierChild4" presStyleCnt="0"/>
      <dgm:spPr/>
    </dgm:pt>
    <dgm:pt modelId="{FC88CDE8-8AF4-4FB7-87D7-EC62C698E3C2}" type="pres">
      <dgm:prSet presAssocID="{2BAFA2AF-3195-4FA1-8F0A-423ADEDD893B}" presName="hierChild5" presStyleCnt="0"/>
      <dgm:spPr/>
    </dgm:pt>
    <dgm:pt modelId="{00CE9D92-65BB-4E77-ACB6-E56EF4E9F7F3}" type="pres">
      <dgm:prSet presAssocID="{30822995-3F53-4522-B277-CA10DA839310}" presName="Name37" presStyleLbl="parChTrans1D2" presStyleIdx="3" presStyleCnt="5"/>
      <dgm:spPr/>
    </dgm:pt>
    <dgm:pt modelId="{1BB855F8-4877-417D-9BC8-910AF654F433}" type="pres">
      <dgm:prSet presAssocID="{AAD74B25-26C3-4AB9-B8AC-9AA67C07406C}" presName="hierRoot2" presStyleCnt="0">
        <dgm:presLayoutVars>
          <dgm:hierBranch val="init"/>
        </dgm:presLayoutVars>
      </dgm:prSet>
      <dgm:spPr/>
    </dgm:pt>
    <dgm:pt modelId="{E07A201C-9F64-4723-A2C3-70D93587BA1B}" type="pres">
      <dgm:prSet presAssocID="{AAD74B25-26C3-4AB9-B8AC-9AA67C07406C}" presName="rootComposite" presStyleCnt="0"/>
      <dgm:spPr/>
    </dgm:pt>
    <dgm:pt modelId="{16BCBDBB-CAD8-4AEF-B509-00CF10F5E043}" type="pres">
      <dgm:prSet presAssocID="{AAD74B25-26C3-4AB9-B8AC-9AA67C07406C}" presName="rootText" presStyleLbl="node2" presStyleIdx="3" presStyleCnt="5" custLinFactNeighborX="95823">
        <dgm:presLayoutVars>
          <dgm:chPref val="3"/>
        </dgm:presLayoutVars>
      </dgm:prSet>
      <dgm:spPr/>
    </dgm:pt>
    <dgm:pt modelId="{0ED5871D-3FD2-4435-B55A-2900AAFAE344}" type="pres">
      <dgm:prSet presAssocID="{AAD74B25-26C3-4AB9-B8AC-9AA67C07406C}" presName="rootConnector" presStyleLbl="node2" presStyleIdx="3" presStyleCnt="5"/>
      <dgm:spPr/>
    </dgm:pt>
    <dgm:pt modelId="{B431A214-0C94-4561-BC4A-D927B0512690}" type="pres">
      <dgm:prSet presAssocID="{AAD74B25-26C3-4AB9-B8AC-9AA67C07406C}" presName="hierChild4" presStyleCnt="0"/>
      <dgm:spPr/>
    </dgm:pt>
    <dgm:pt modelId="{801754AA-F040-4F75-8B0B-CBDB223CA95A}" type="pres">
      <dgm:prSet presAssocID="{99A1E932-BBCE-4A1A-8241-66DDCA9083BE}" presName="Name37" presStyleLbl="parChTrans1D3" presStyleIdx="8" presStyleCnt="12"/>
      <dgm:spPr/>
    </dgm:pt>
    <dgm:pt modelId="{C5014D35-C792-4F5A-9378-7595BB214118}" type="pres">
      <dgm:prSet presAssocID="{745F65C4-82D6-4812-AC92-4E066375C6A0}" presName="hierRoot2" presStyleCnt="0">
        <dgm:presLayoutVars>
          <dgm:hierBranch val="init"/>
        </dgm:presLayoutVars>
      </dgm:prSet>
      <dgm:spPr/>
    </dgm:pt>
    <dgm:pt modelId="{D6D854F1-BC3D-4D48-891C-12270F5D2940}" type="pres">
      <dgm:prSet presAssocID="{745F65C4-82D6-4812-AC92-4E066375C6A0}" presName="rootComposite" presStyleCnt="0"/>
      <dgm:spPr/>
    </dgm:pt>
    <dgm:pt modelId="{3FE353F8-9329-4D9C-BF42-7E77794BE209}" type="pres">
      <dgm:prSet presAssocID="{745F65C4-82D6-4812-AC92-4E066375C6A0}" presName="rootText" presStyleLbl="node3" presStyleIdx="8" presStyleCnt="12" custLinFactNeighborX="95823">
        <dgm:presLayoutVars>
          <dgm:chPref val="3"/>
        </dgm:presLayoutVars>
      </dgm:prSet>
      <dgm:spPr/>
    </dgm:pt>
    <dgm:pt modelId="{52B1BB02-C22D-427C-9E33-29AAE4D6F7B9}" type="pres">
      <dgm:prSet presAssocID="{745F65C4-82D6-4812-AC92-4E066375C6A0}" presName="rootConnector" presStyleLbl="node3" presStyleIdx="8" presStyleCnt="12"/>
      <dgm:spPr/>
    </dgm:pt>
    <dgm:pt modelId="{91C9603A-36B7-4679-B773-EDF472C8F9CA}" type="pres">
      <dgm:prSet presAssocID="{745F65C4-82D6-4812-AC92-4E066375C6A0}" presName="hierChild4" presStyleCnt="0"/>
      <dgm:spPr/>
    </dgm:pt>
    <dgm:pt modelId="{702BB625-86A7-49FB-A090-D190BEE25DD8}" type="pres">
      <dgm:prSet presAssocID="{745F65C4-82D6-4812-AC92-4E066375C6A0}" presName="hierChild5" presStyleCnt="0"/>
      <dgm:spPr/>
    </dgm:pt>
    <dgm:pt modelId="{45DA82E5-4E8E-4E49-933F-3A52220463F6}" type="pres">
      <dgm:prSet presAssocID="{4D98CC6C-585C-44A9-95B6-9B63B2518509}" presName="Name37" presStyleLbl="parChTrans1D3" presStyleIdx="9" presStyleCnt="12"/>
      <dgm:spPr/>
    </dgm:pt>
    <dgm:pt modelId="{1FF486AC-9E0F-41E9-A3AF-436910B0C7EB}" type="pres">
      <dgm:prSet presAssocID="{751B0C2B-DCD9-4E65-98A1-612AF18474A6}" presName="hierRoot2" presStyleCnt="0">
        <dgm:presLayoutVars>
          <dgm:hierBranch val="init"/>
        </dgm:presLayoutVars>
      </dgm:prSet>
      <dgm:spPr/>
    </dgm:pt>
    <dgm:pt modelId="{665DC224-940B-4447-881C-D5B09B2036F3}" type="pres">
      <dgm:prSet presAssocID="{751B0C2B-DCD9-4E65-98A1-612AF18474A6}" presName="rootComposite" presStyleCnt="0"/>
      <dgm:spPr/>
    </dgm:pt>
    <dgm:pt modelId="{6E317AFB-8131-48F8-B655-525B90B5AD47}" type="pres">
      <dgm:prSet presAssocID="{751B0C2B-DCD9-4E65-98A1-612AF18474A6}" presName="rootText" presStyleLbl="node3" presStyleIdx="9" presStyleCnt="12" custLinFactNeighborX="95823">
        <dgm:presLayoutVars>
          <dgm:chPref val="3"/>
        </dgm:presLayoutVars>
      </dgm:prSet>
      <dgm:spPr/>
    </dgm:pt>
    <dgm:pt modelId="{2087FD71-8B28-4507-AF5E-A3AA85462058}" type="pres">
      <dgm:prSet presAssocID="{751B0C2B-DCD9-4E65-98A1-612AF18474A6}" presName="rootConnector" presStyleLbl="node3" presStyleIdx="9" presStyleCnt="12"/>
      <dgm:spPr/>
    </dgm:pt>
    <dgm:pt modelId="{C3BEF460-FE0F-4BC5-9A5F-FFAEB21034D8}" type="pres">
      <dgm:prSet presAssocID="{751B0C2B-DCD9-4E65-98A1-612AF18474A6}" presName="hierChild4" presStyleCnt="0"/>
      <dgm:spPr/>
    </dgm:pt>
    <dgm:pt modelId="{7046DA36-9FCF-4098-BB8E-57B622176B6C}" type="pres">
      <dgm:prSet presAssocID="{751B0C2B-DCD9-4E65-98A1-612AF18474A6}" presName="hierChild5" presStyleCnt="0"/>
      <dgm:spPr/>
    </dgm:pt>
    <dgm:pt modelId="{97D5262E-36CA-4BDA-B46F-70FB881103F0}" type="pres">
      <dgm:prSet presAssocID="{CDDC07A2-AB1E-41D9-972B-F73B0669583B}" presName="Name37" presStyleLbl="parChTrans1D3" presStyleIdx="10" presStyleCnt="12"/>
      <dgm:spPr/>
    </dgm:pt>
    <dgm:pt modelId="{8C5F9C21-29CE-416E-80A9-33FB4AA2611A}" type="pres">
      <dgm:prSet presAssocID="{8EACE672-9847-43EA-93D4-3575DCB3AE74}" presName="hierRoot2" presStyleCnt="0">
        <dgm:presLayoutVars>
          <dgm:hierBranch val="init"/>
        </dgm:presLayoutVars>
      </dgm:prSet>
      <dgm:spPr/>
    </dgm:pt>
    <dgm:pt modelId="{34FFF9C8-087A-4CCC-BA23-6F751AD1F1D1}" type="pres">
      <dgm:prSet presAssocID="{8EACE672-9847-43EA-93D4-3575DCB3AE74}" presName="rootComposite" presStyleCnt="0"/>
      <dgm:spPr/>
    </dgm:pt>
    <dgm:pt modelId="{4653CAE4-C83B-45DA-BDAF-BC3B18034FE5}" type="pres">
      <dgm:prSet presAssocID="{8EACE672-9847-43EA-93D4-3575DCB3AE74}" presName="rootText" presStyleLbl="node3" presStyleIdx="10" presStyleCnt="12" custScaleX="203201" custLinFactNeighborX="98395" custLinFactNeighborY="12112">
        <dgm:presLayoutVars>
          <dgm:chPref val="3"/>
        </dgm:presLayoutVars>
      </dgm:prSet>
      <dgm:spPr/>
    </dgm:pt>
    <dgm:pt modelId="{4FD8C265-30B7-4736-9598-F8D503898A4D}" type="pres">
      <dgm:prSet presAssocID="{8EACE672-9847-43EA-93D4-3575DCB3AE74}" presName="rootConnector" presStyleLbl="node3" presStyleIdx="10" presStyleCnt="12"/>
      <dgm:spPr/>
    </dgm:pt>
    <dgm:pt modelId="{1333DC04-EACC-41B5-8125-D4D7318B81B5}" type="pres">
      <dgm:prSet presAssocID="{8EACE672-9847-43EA-93D4-3575DCB3AE74}" presName="hierChild4" presStyleCnt="0"/>
      <dgm:spPr/>
    </dgm:pt>
    <dgm:pt modelId="{134704A5-CC00-4B06-813A-EFCE81944974}" type="pres">
      <dgm:prSet presAssocID="{8EACE672-9847-43EA-93D4-3575DCB3AE74}" presName="hierChild5" presStyleCnt="0"/>
      <dgm:spPr/>
    </dgm:pt>
    <dgm:pt modelId="{5E4FE9E4-B3E1-488D-AC5E-0FACD1246F29}" type="pres">
      <dgm:prSet presAssocID="{FB17C969-02B0-4D24-8EF2-379077A4E60B}" presName="Name37" presStyleLbl="parChTrans1D3" presStyleIdx="11" presStyleCnt="12"/>
      <dgm:spPr/>
    </dgm:pt>
    <dgm:pt modelId="{B5BDE41B-6056-44AA-88DE-10BB1A969C15}" type="pres">
      <dgm:prSet presAssocID="{293C06D6-6E7E-4369-8D69-6EF0574ED117}" presName="hierRoot2" presStyleCnt="0">
        <dgm:presLayoutVars>
          <dgm:hierBranch val="init"/>
        </dgm:presLayoutVars>
      </dgm:prSet>
      <dgm:spPr/>
    </dgm:pt>
    <dgm:pt modelId="{FBCB9DBE-49D7-44E8-BD57-F47E50E584F9}" type="pres">
      <dgm:prSet presAssocID="{293C06D6-6E7E-4369-8D69-6EF0574ED117}" presName="rootComposite" presStyleCnt="0"/>
      <dgm:spPr/>
    </dgm:pt>
    <dgm:pt modelId="{EEDDA8F5-DFF7-4A74-A17C-FFCA40E34623}" type="pres">
      <dgm:prSet presAssocID="{293C06D6-6E7E-4369-8D69-6EF0574ED117}" presName="rootText" presStyleLbl="node3" presStyleIdx="11" presStyleCnt="12" custScaleX="269381" custLinFactNeighborX="95823">
        <dgm:presLayoutVars>
          <dgm:chPref val="3"/>
        </dgm:presLayoutVars>
      </dgm:prSet>
      <dgm:spPr/>
    </dgm:pt>
    <dgm:pt modelId="{DF5F79FA-1A32-46BA-A3D6-B2B05F3A844A}" type="pres">
      <dgm:prSet presAssocID="{293C06D6-6E7E-4369-8D69-6EF0574ED117}" presName="rootConnector" presStyleLbl="node3" presStyleIdx="11" presStyleCnt="12"/>
      <dgm:spPr/>
    </dgm:pt>
    <dgm:pt modelId="{0918512A-9341-40CC-B7CE-7B9034546F33}" type="pres">
      <dgm:prSet presAssocID="{293C06D6-6E7E-4369-8D69-6EF0574ED117}" presName="hierChild4" presStyleCnt="0"/>
      <dgm:spPr/>
    </dgm:pt>
    <dgm:pt modelId="{3E9B884E-D01A-4DB0-8A56-47BF48C004D2}" type="pres">
      <dgm:prSet presAssocID="{293C06D6-6E7E-4369-8D69-6EF0574ED117}" presName="hierChild5" presStyleCnt="0"/>
      <dgm:spPr/>
    </dgm:pt>
    <dgm:pt modelId="{AC0FC932-F748-4C22-94DB-B6CFDD2871CF}" type="pres">
      <dgm:prSet presAssocID="{AAD74B25-26C3-4AB9-B8AC-9AA67C07406C}" presName="hierChild5" presStyleCnt="0"/>
      <dgm:spPr/>
    </dgm:pt>
    <dgm:pt modelId="{5B2CA56D-59E9-4836-90B4-C4BA8303C2D0}" type="pres">
      <dgm:prSet presAssocID="{F9005F97-BC49-4523-9C6F-B524333C60E7}" presName="Name37" presStyleLbl="parChTrans1D2" presStyleIdx="4" presStyleCnt="5"/>
      <dgm:spPr/>
    </dgm:pt>
    <dgm:pt modelId="{4038F973-490E-4EB5-9901-0F4449BB1624}" type="pres">
      <dgm:prSet presAssocID="{A9444F37-94C7-48AC-9CCD-A31ED29B8D1A}" presName="hierRoot2" presStyleCnt="0">
        <dgm:presLayoutVars>
          <dgm:hierBranch val="init"/>
        </dgm:presLayoutVars>
      </dgm:prSet>
      <dgm:spPr/>
    </dgm:pt>
    <dgm:pt modelId="{AA36657A-5E4E-4149-9991-D454761BB4EA}" type="pres">
      <dgm:prSet presAssocID="{A9444F37-94C7-48AC-9CCD-A31ED29B8D1A}" presName="rootComposite" presStyleCnt="0"/>
      <dgm:spPr/>
    </dgm:pt>
    <dgm:pt modelId="{01671941-584F-4E68-BA25-9C4F06519016}" type="pres">
      <dgm:prSet presAssocID="{A9444F37-94C7-48AC-9CCD-A31ED29B8D1A}" presName="rootText" presStyleLbl="node2" presStyleIdx="4" presStyleCnt="5" custScaleX="147386" custLinFactX="37592" custLinFactNeighborX="100000">
        <dgm:presLayoutVars>
          <dgm:chPref val="3"/>
        </dgm:presLayoutVars>
      </dgm:prSet>
      <dgm:spPr/>
    </dgm:pt>
    <dgm:pt modelId="{48EAFF1E-3C6F-40B7-B52C-4B210C971956}" type="pres">
      <dgm:prSet presAssocID="{A9444F37-94C7-48AC-9CCD-A31ED29B8D1A}" presName="rootConnector" presStyleLbl="node2" presStyleIdx="4" presStyleCnt="5"/>
      <dgm:spPr/>
    </dgm:pt>
    <dgm:pt modelId="{E5D4455A-BBB3-4612-9DFD-D4198338D68C}" type="pres">
      <dgm:prSet presAssocID="{A9444F37-94C7-48AC-9CCD-A31ED29B8D1A}" presName="hierChild4" presStyleCnt="0"/>
      <dgm:spPr/>
    </dgm:pt>
    <dgm:pt modelId="{28E2B3F2-B6D8-42F1-8647-DA6A8B8C7439}" type="pres">
      <dgm:prSet presAssocID="{A9444F37-94C7-48AC-9CCD-A31ED29B8D1A}" presName="hierChild5" presStyleCnt="0"/>
      <dgm:spPr/>
    </dgm:pt>
    <dgm:pt modelId="{3A325459-F174-4A27-B42A-3263B2175F97}" type="pres">
      <dgm:prSet presAssocID="{47BF4B5D-71B1-4D41-9B57-F1D6811AEB5C}" presName="hierChild3" presStyleCnt="0"/>
      <dgm:spPr/>
    </dgm:pt>
  </dgm:ptLst>
  <dgm:cxnLst>
    <dgm:cxn modelId="{B1DCAB01-E66D-401D-B17D-D7BBB9BA95BA}" type="presOf" srcId="{256785B1-8E43-40FD-8C75-A269420911C7}" destId="{71D0F33D-C612-4CD5-818E-2B594E9F41E2}" srcOrd="1" destOrd="0" presId="urn:microsoft.com/office/officeart/2005/8/layout/orgChart1"/>
    <dgm:cxn modelId="{9D9DEC02-2FC9-4CC3-A56D-556DD63AA444}" type="presOf" srcId="{017A4147-3FF3-4C4C-8B94-56F1D246FDFF}" destId="{33A3BB01-9787-425B-9306-7712F0ACDDE2}" srcOrd="0" destOrd="0" presId="urn:microsoft.com/office/officeart/2005/8/layout/orgChart1"/>
    <dgm:cxn modelId="{3CEE2403-38CC-411B-81DA-9EE294C1CD6E}" type="presOf" srcId="{99A1E932-BBCE-4A1A-8241-66DDCA9083BE}" destId="{801754AA-F040-4F75-8B0B-CBDB223CA95A}" srcOrd="0" destOrd="0" presId="urn:microsoft.com/office/officeart/2005/8/layout/orgChart1"/>
    <dgm:cxn modelId="{29504606-F40E-42D3-8F7E-EB313BE02C7A}" type="presOf" srcId="{72BAC8F6-1484-4978-AD20-B292F8C95259}" destId="{F9CF1D26-AA5B-4928-89BD-01869BB5DB0F}" srcOrd="1" destOrd="0" presId="urn:microsoft.com/office/officeart/2005/8/layout/orgChart1"/>
    <dgm:cxn modelId="{841A7D06-DB24-4338-A69C-486E1316852E}" srcId="{A6C368F8-FDEC-4A5C-9FD8-58FC0003701E}" destId="{AE79974E-3D5B-4B33-AAC2-ADBF71990B3E}" srcOrd="1" destOrd="0" parTransId="{3339388F-2C35-44F5-995C-0EFF89B00556}" sibTransId="{F695082C-B8F5-43E7-8090-4F138C845329}"/>
    <dgm:cxn modelId="{DC709C06-BAF4-4BAE-A1B9-C7B2648691BE}" type="presOf" srcId="{7880E7F3-0D5A-47FE-8B5C-8A69E71BC5FC}" destId="{7D74FBF6-DAB5-4404-84E5-EFD47ECA9198}" srcOrd="0" destOrd="0" presId="urn:microsoft.com/office/officeart/2005/8/layout/orgChart1"/>
    <dgm:cxn modelId="{8AFF5F08-1548-4B2F-8422-97E69527CBE4}" type="presOf" srcId="{4D98CC6C-585C-44A9-95B6-9B63B2518509}" destId="{45DA82E5-4E8E-4E49-933F-3A52220463F6}" srcOrd="0" destOrd="0" presId="urn:microsoft.com/office/officeart/2005/8/layout/orgChart1"/>
    <dgm:cxn modelId="{A2644E0E-4B17-4D3E-8B65-6F44480A6C48}" type="presOf" srcId="{FB264A50-FE5C-44A9-ABDB-3DC6E57E6B1A}" destId="{2A0168BE-9627-49C3-AFBF-05BD96B227A2}" srcOrd="0" destOrd="0" presId="urn:microsoft.com/office/officeart/2005/8/layout/orgChart1"/>
    <dgm:cxn modelId="{4A35A40E-E1B1-46D8-87DB-D63811458613}" type="presOf" srcId="{0B958E62-78DB-4956-B254-72E227B42B02}" destId="{A7E22FB0-B917-4D51-A222-54419C4B3D6B}" srcOrd="0" destOrd="0" presId="urn:microsoft.com/office/officeart/2005/8/layout/orgChart1"/>
    <dgm:cxn modelId="{4245050F-FF81-4F2E-B6BF-AB1BD56CCA3C}" type="presOf" srcId="{AAD74B25-26C3-4AB9-B8AC-9AA67C07406C}" destId="{16BCBDBB-CAD8-4AEF-B509-00CF10F5E043}" srcOrd="0" destOrd="0" presId="urn:microsoft.com/office/officeart/2005/8/layout/orgChart1"/>
    <dgm:cxn modelId="{CAC9F80F-7BE1-4AAE-BD46-1A788E84AE1C}" type="presOf" srcId="{7466274C-0758-49D7-820A-53DB44BCADBB}" destId="{ACFFF862-9AF2-4296-B295-97B600F9B7EA}" srcOrd="0" destOrd="0" presId="urn:microsoft.com/office/officeart/2005/8/layout/orgChart1"/>
    <dgm:cxn modelId="{2C53A410-962C-4462-B360-0CFDEB06946A}" type="presOf" srcId="{D4358EF7-9C08-4363-8AE4-85DFC80424BE}" destId="{95FBD7A9-76B1-40A1-B303-417100B81B1E}" srcOrd="0" destOrd="0" presId="urn:microsoft.com/office/officeart/2005/8/layout/orgChart1"/>
    <dgm:cxn modelId="{82AE4111-7A4C-4666-A7D0-4AE7B1A19704}" type="presOf" srcId="{0D14B365-B719-4B25-AC5D-1DB7E049A2FA}" destId="{A3359F6E-191F-4101-B2BD-BB1852D63243}" srcOrd="0" destOrd="0" presId="urn:microsoft.com/office/officeart/2005/8/layout/orgChart1"/>
    <dgm:cxn modelId="{58254712-468A-46D4-8CE9-82136EF42607}" type="presOf" srcId="{DBE9164E-E2EE-43C7-8C3E-4F09D66D04EC}" destId="{8C3E7158-7B3D-4CA6-B867-A250FC2142C1}" srcOrd="0" destOrd="0" presId="urn:microsoft.com/office/officeart/2005/8/layout/orgChart1"/>
    <dgm:cxn modelId="{CF13B312-03A6-4C4E-A069-8D38E95756F2}" type="presOf" srcId="{47BF4B5D-71B1-4D41-9B57-F1D6811AEB5C}" destId="{CB94B09B-904A-4CFB-97E1-A3C2D6BAD492}" srcOrd="1" destOrd="0" presId="urn:microsoft.com/office/officeart/2005/8/layout/orgChart1"/>
    <dgm:cxn modelId="{028C3116-F8DC-41D3-8C3E-E424C03C3C5D}" srcId="{E20AD04D-DD0A-46BF-AD82-8F0AC2A43D7C}" destId="{C44BDAD1-9EEC-4AE1-B789-85E9BBDA2C4E}" srcOrd="1" destOrd="0" parTransId="{36BD229B-6B0D-424D-B7D9-5F5B7C32F2B6}" sibTransId="{28E0F7A3-02F3-4B7C-A52E-778343F98B3D}"/>
    <dgm:cxn modelId="{D09AE716-97F3-4305-BD31-6D04CA31D564}" type="presOf" srcId="{751B0C2B-DCD9-4E65-98A1-612AF18474A6}" destId="{2087FD71-8B28-4507-AF5E-A3AA85462058}" srcOrd="1" destOrd="0" presId="urn:microsoft.com/office/officeart/2005/8/layout/orgChart1"/>
    <dgm:cxn modelId="{130E2617-9A0E-4689-A22F-9B9B7E2D4D78}" type="presOf" srcId="{5C362927-9594-4132-A6EB-ABED8310E42C}" destId="{A34397B7-5FA5-40AD-9747-189C06DF2F9B}" srcOrd="0" destOrd="0" presId="urn:microsoft.com/office/officeart/2005/8/layout/orgChart1"/>
    <dgm:cxn modelId="{AEF49017-C172-43E5-B795-B0443A26393F}" type="presOf" srcId="{E23F769A-B4D4-4AA2-9590-85910319FB6C}" destId="{F31848E5-933C-493A-8673-5C318E824020}" srcOrd="0" destOrd="0" presId="urn:microsoft.com/office/officeart/2005/8/layout/orgChart1"/>
    <dgm:cxn modelId="{8EAC4B1D-1389-43D2-97A4-C998C8F8CAFB}" type="presOf" srcId="{C44BDAD1-9EEC-4AE1-B789-85E9BBDA2C4E}" destId="{E83AC829-7775-426C-B3A7-1AD0DFBA4397}" srcOrd="0" destOrd="0" presId="urn:microsoft.com/office/officeart/2005/8/layout/orgChart1"/>
    <dgm:cxn modelId="{B54DA520-8BC1-4BD4-8265-FDA92B1BC1E6}" srcId="{47BF4B5D-71B1-4D41-9B57-F1D6811AEB5C}" destId="{A6C368F8-FDEC-4A5C-9FD8-58FC0003701E}" srcOrd="0" destOrd="0" parTransId="{DBE9164E-E2EE-43C7-8C3E-4F09D66D04EC}" sibTransId="{E1698CB3-95AA-445B-8B94-F88C7A5F956D}"/>
    <dgm:cxn modelId="{31A48B24-8990-4B96-825F-8E2A4F4374B0}" type="presOf" srcId="{05B66153-8899-47E0-AF7E-2001AAF41294}" destId="{CF3079B6-726F-4B5D-89EA-E383784F778F}" srcOrd="0" destOrd="0" presId="urn:microsoft.com/office/officeart/2005/8/layout/orgChart1"/>
    <dgm:cxn modelId="{7E317327-D57C-4B04-8004-5FE0C9CC3FF7}" type="presOf" srcId="{33C307D1-470C-47F9-B7BA-8F1BB4E1B0BC}" destId="{4E6AF350-9C3B-4E4B-ABE0-30398D160FC1}" srcOrd="0" destOrd="0" presId="urn:microsoft.com/office/officeart/2005/8/layout/orgChart1"/>
    <dgm:cxn modelId="{F6108128-BED6-4B24-A217-F9AD5E49E325}" srcId="{E20AD04D-DD0A-46BF-AD82-8F0AC2A43D7C}" destId="{51FFDA6C-1D44-4875-906A-89DA1C7F7CBF}" srcOrd="0" destOrd="0" parTransId="{2F618AA7-599F-4EF6-927D-21A39888460F}" sibTransId="{66CC10E1-00E1-4975-A5AA-6CFC46A72DAC}"/>
    <dgm:cxn modelId="{82495329-98BB-4B86-8BBC-707CD81E2DF9}" type="presOf" srcId="{12DCA822-EBB0-4B55-BA8C-C8EA30FEB54F}" destId="{4A18A93A-7F0C-4030-ABD0-0EBC25BC5EFE}" srcOrd="1" destOrd="0" presId="urn:microsoft.com/office/officeart/2005/8/layout/orgChart1"/>
    <dgm:cxn modelId="{C3D7F82D-4280-43CB-B3F0-D563D7ACEACB}" type="presOf" srcId="{293C06D6-6E7E-4369-8D69-6EF0574ED117}" destId="{EEDDA8F5-DFF7-4A74-A17C-FFCA40E34623}" srcOrd="0" destOrd="0" presId="urn:microsoft.com/office/officeart/2005/8/layout/orgChart1"/>
    <dgm:cxn modelId="{60ACED2F-5B9D-4D54-B0E8-88456C4B4B5A}" type="presOf" srcId="{B0D53944-9AB6-48B6-AA29-70544F562BB3}" destId="{951047D1-143D-409E-85D0-8027F36E8962}" srcOrd="0" destOrd="0" presId="urn:microsoft.com/office/officeart/2005/8/layout/orgChart1"/>
    <dgm:cxn modelId="{8B91ED30-0B9B-42D9-B59B-1159417F6118}" srcId="{51FFDA6C-1D44-4875-906A-89DA1C7F7CBF}" destId="{5ECE803B-980F-4811-99AB-0942FED74182}" srcOrd="2" destOrd="0" parTransId="{D4358EF7-9C08-4363-8AE4-85DFC80424BE}" sibTransId="{5CC895B2-E1FD-4872-B6EE-4897106D2A87}"/>
    <dgm:cxn modelId="{31530539-F63C-451C-9A59-A90E9481E313}" srcId="{51FFDA6C-1D44-4875-906A-89DA1C7F7CBF}" destId="{0921ACB0-5AAB-42DD-BEAE-265B27EFD8B2}" srcOrd="1" destOrd="0" parTransId="{B0D53944-9AB6-48B6-AA29-70544F562BB3}" sibTransId="{56E36B8C-A3D3-496F-BEDB-1C32B1F88A32}"/>
    <dgm:cxn modelId="{64EDFB39-7124-458E-B1D8-D17765539CAC}" type="presOf" srcId="{C44BDAD1-9EEC-4AE1-B789-85E9BBDA2C4E}" destId="{908011ED-ED96-4AED-9338-F4004562E681}" srcOrd="1" destOrd="0" presId="urn:microsoft.com/office/officeart/2005/8/layout/orgChart1"/>
    <dgm:cxn modelId="{77E8153A-7A4B-4596-B435-332C88822C8D}" type="presOf" srcId="{1C5DB055-1B18-49D0-AE50-A89D30906DAB}" destId="{120C317E-439F-48ED-977B-50DB3B396835}" srcOrd="0" destOrd="0" presId="urn:microsoft.com/office/officeart/2005/8/layout/orgChart1"/>
    <dgm:cxn modelId="{2744A73A-2329-4E12-8B10-CB3772ECEC5E}" type="presOf" srcId="{FB17C969-02B0-4D24-8EF2-379077A4E60B}" destId="{5E4FE9E4-B3E1-488D-AC5E-0FACD1246F29}" srcOrd="0" destOrd="0" presId="urn:microsoft.com/office/officeart/2005/8/layout/orgChart1"/>
    <dgm:cxn modelId="{859FEB3A-7EBF-43B7-AF72-1B879A55D8C0}" srcId="{A6C368F8-FDEC-4A5C-9FD8-58FC0003701E}" destId="{46B0044C-C326-4BA5-AC20-12E501C3A771}" srcOrd="3" destOrd="0" parTransId="{FB264A50-FE5C-44A9-ABDB-3DC6E57E6B1A}" sibTransId="{61006FD0-65FB-4413-B836-1DAE96D31502}"/>
    <dgm:cxn modelId="{23D8803B-73E4-4ACE-9765-5C943C92620F}" srcId="{51FFDA6C-1D44-4875-906A-89DA1C7F7CBF}" destId="{256785B1-8E43-40FD-8C75-A269420911C7}" srcOrd="0" destOrd="0" parTransId="{7466274C-0758-49D7-820A-53DB44BCADBB}" sibTransId="{A5F968B9-0F43-4459-8676-87D24A676B7D}"/>
    <dgm:cxn modelId="{5BD73B3C-0A59-497F-9659-7AE8AAB24B70}" type="presOf" srcId="{51FFDA6C-1D44-4875-906A-89DA1C7F7CBF}" destId="{3434AA0E-50B8-4DD0-B3C2-008C3A4EA2B6}" srcOrd="0" destOrd="0" presId="urn:microsoft.com/office/officeart/2005/8/layout/orgChart1"/>
    <dgm:cxn modelId="{FEC1583D-E856-4CAC-A83E-E412C86B6875}" type="presOf" srcId="{751B0C2B-DCD9-4E65-98A1-612AF18474A6}" destId="{6E317AFB-8131-48F8-B655-525B90B5AD47}" srcOrd="0" destOrd="0" presId="urn:microsoft.com/office/officeart/2005/8/layout/orgChart1"/>
    <dgm:cxn modelId="{B5BEB23F-7A32-421D-A668-1260DCBE76DA}" type="presOf" srcId="{0D14B365-B719-4B25-AC5D-1DB7E049A2FA}" destId="{9C921275-1BAF-4F83-BB01-6B5666F28F24}" srcOrd="1" destOrd="0" presId="urn:microsoft.com/office/officeart/2005/8/layout/orgChart1"/>
    <dgm:cxn modelId="{D7531C5C-1C23-4C29-944B-9482A54900F2}" type="presOf" srcId="{0921ACB0-5AAB-42DD-BEAE-265B27EFD8B2}" destId="{B8B92575-AD12-4C55-B82A-DC9ADFD32FCB}" srcOrd="0" destOrd="0" presId="urn:microsoft.com/office/officeart/2005/8/layout/orgChart1"/>
    <dgm:cxn modelId="{EDE2985E-8CC6-4C4E-AE89-57183D37B838}" type="presOf" srcId="{5ECE803B-980F-4811-99AB-0942FED74182}" destId="{6BC6073F-4E43-4B28-AD7A-7B2167886651}" srcOrd="0" destOrd="0" presId="urn:microsoft.com/office/officeart/2005/8/layout/orgChart1"/>
    <dgm:cxn modelId="{165CDD5E-60AD-42F2-BC6C-5E6AC866FF61}" srcId="{51FFDA6C-1D44-4875-906A-89DA1C7F7CBF}" destId="{33C307D1-470C-47F9-B7BA-8F1BB4E1B0BC}" srcOrd="6" destOrd="0" parTransId="{7880E7F3-0D5A-47FE-8B5C-8A69E71BC5FC}" sibTransId="{5A0A2E6A-C244-4FDD-9993-38785F69FC9B}"/>
    <dgm:cxn modelId="{B1CE0A5F-5714-4C14-875F-50C3077B35B5}" type="presOf" srcId="{F9005F97-BC49-4523-9C6F-B524333C60E7}" destId="{5B2CA56D-59E9-4836-90B4-C4BA8303C2D0}" srcOrd="0" destOrd="0" presId="urn:microsoft.com/office/officeart/2005/8/layout/orgChart1"/>
    <dgm:cxn modelId="{09F6375F-4353-44B8-B1CD-A746024206C9}" type="presOf" srcId="{2BAFA2AF-3195-4FA1-8F0A-423ADEDD893B}" destId="{73FC150D-AEB9-40A7-A82F-7475B0A00E84}" srcOrd="1" destOrd="0" presId="urn:microsoft.com/office/officeart/2005/8/layout/orgChart1"/>
    <dgm:cxn modelId="{2F669B61-1FF9-4AEA-976A-6885A2335C9A}" type="presOf" srcId="{8EACE672-9847-43EA-93D4-3575DCB3AE74}" destId="{4653CAE4-C83B-45DA-BDAF-BC3B18034FE5}" srcOrd="0" destOrd="0" presId="urn:microsoft.com/office/officeart/2005/8/layout/orgChart1"/>
    <dgm:cxn modelId="{9AA05162-EFE2-4EB7-9F84-C128146ACEFF}" type="presOf" srcId="{E97C1746-E1D1-45B6-BB58-F5DF479ABCBF}" destId="{57475034-CE9F-45D8-9D56-7917625AC7E8}" srcOrd="0" destOrd="0" presId="urn:microsoft.com/office/officeart/2005/8/layout/orgChart1"/>
    <dgm:cxn modelId="{2A3C9442-5B40-4D4F-8505-421B0AFCDF58}" type="presOf" srcId="{DE433199-5532-49FA-9026-4055E9F35969}" destId="{73873852-CA2E-477D-8595-8DD227CC880A}" srcOrd="0" destOrd="0" presId="urn:microsoft.com/office/officeart/2005/8/layout/orgChart1"/>
    <dgm:cxn modelId="{88EF9442-68DA-44FA-8959-5D386FA8BC37}" type="presOf" srcId="{47BF4B5D-71B1-4D41-9B57-F1D6811AEB5C}" destId="{DAFE7EA5-B8E9-46F2-AADF-7771FAB6A51B}" srcOrd="0" destOrd="0" presId="urn:microsoft.com/office/officeart/2005/8/layout/orgChart1"/>
    <dgm:cxn modelId="{56A3E842-C03F-448B-8280-F37B0F7EE150}" srcId="{47BF4B5D-71B1-4D41-9B57-F1D6811AEB5C}" destId="{AAD74B25-26C3-4AB9-B8AC-9AA67C07406C}" srcOrd="3" destOrd="0" parTransId="{30822995-3F53-4522-B277-CA10DA839310}" sibTransId="{3E3722E9-92F7-40BE-94C0-709A6FB2388C}"/>
    <dgm:cxn modelId="{962A0863-C894-4643-84ED-465E4A2424C1}" type="presOf" srcId="{12DCA822-EBB0-4B55-BA8C-C8EA30FEB54F}" destId="{B7CE9944-46BA-4A02-AF00-8ED09397A1F1}" srcOrd="0" destOrd="0" presId="urn:microsoft.com/office/officeart/2005/8/layout/orgChart1"/>
    <dgm:cxn modelId="{45862D47-B044-4692-931C-5160CB30995C}" type="presOf" srcId="{C9920D05-C0B7-4176-8205-9B05C327AEE1}" destId="{17446681-C0C8-4AFE-81C6-448C1A8C2A46}" srcOrd="0" destOrd="0" presId="urn:microsoft.com/office/officeart/2005/8/layout/orgChart1"/>
    <dgm:cxn modelId="{8A652B48-387A-4881-A865-7A6944A97805}" type="presOf" srcId="{8021EAFC-0834-4AA7-8ABA-F35B8053E140}" destId="{F2EB0712-D418-4377-99F6-F9EB80FCF3E4}" srcOrd="0" destOrd="0" presId="urn:microsoft.com/office/officeart/2005/8/layout/orgChart1"/>
    <dgm:cxn modelId="{A2082949-AEDC-4A69-8030-76E2205B396A}" type="presOf" srcId="{E20AD04D-DD0A-46BF-AD82-8F0AC2A43D7C}" destId="{FA081291-5E68-484B-9D2B-F9EB45C9B55E}" srcOrd="0" destOrd="0" presId="urn:microsoft.com/office/officeart/2005/8/layout/orgChart1"/>
    <dgm:cxn modelId="{5656784B-75E1-4246-8A0E-A9CE422AC3FC}" type="presOf" srcId="{3D352DF8-EDAE-4058-873A-55132FE76EB1}" destId="{7639E82B-0E61-45C8-B7C4-5AC5EF472277}" srcOrd="0" destOrd="0" presId="urn:microsoft.com/office/officeart/2005/8/layout/orgChart1"/>
    <dgm:cxn modelId="{702BE46D-6BCD-409A-9E8C-33033FA8BCE7}" type="presOf" srcId="{05B66153-8899-47E0-AF7E-2001AAF41294}" destId="{8FA3B48B-2A01-4BCE-80EA-8DC19228AEE3}" srcOrd="1" destOrd="0" presId="urn:microsoft.com/office/officeart/2005/8/layout/orgChart1"/>
    <dgm:cxn modelId="{5F00226E-FE34-4046-ADA3-61EB8B1F2216}" type="presOf" srcId="{33C307D1-470C-47F9-B7BA-8F1BB4E1B0BC}" destId="{1BAF435A-B9F8-4DA4-A9F6-AA21A74467A4}" srcOrd="1" destOrd="0" presId="urn:microsoft.com/office/officeart/2005/8/layout/orgChart1"/>
    <dgm:cxn modelId="{3717986E-29DC-48DA-9D58-49B11FC86202}" type="presOf" srcId="{44765619-711C-4AC1-8DB3-7625BE220157}" destId="{6E379AFA-3A1F-4BEF-888D-6667790BF948}" srcOrd="0" destOrd="0" presId="urn:microsoft.com/office/officeart/2005/8/layout/orgChart1"/>
    <dgm:cxn modelId="{0EA0294F-9891-43D6-B7B0-BB1FD2A7DD39}" srcId="{A6C368F8-FDEC-4A5C-9FD8-58FC0003701E}" destId="{433B2A4F-AF57-45C3-8D33-19E39D19A13A}" srcOrd="5" destOrd="0" parTransId="{E97C1746-E1D1-45B6-BB58-F5DF479ABCBF}" sibTransId="{440DFBFC-F138-42D6-97E4-B310904B2D67}"/>
    <dgm:cxn modelId="{AC05EE6F-8ACA-48D0-8866-5829AA55A2EA}" type="presOf" srcId="{8EACE672-9847-43EA-93D4-3575DCB3AE74}" destId="{4FD8C265-30B7-4736-9598-F8D503898A4D}" srcOrd="1" destOrd="0" presId="urn:microsoft.com/office/officeart/2005/8/layout/orgChart1"/>
    <dgm:cxn modelId="{90B82350-2CD0-4E61-8211-4F040DA87C63}" type="presOf" srcId="{745F65C4-82D6-4812-AC92-4E066375C6A0}" destId="{52B1BB02-C22D-427C-9E33-29AAE4D6F7B9}" srcOrd="1" destOrd="0" presId="urn:microsoft.com/office/officeart/2005/8/layout/orgChart1"/>
    <dgm:cxn modelId="{9354FF50-C5A1-48CF-840A-2B4F1CE08549}" srcId="{47BF4B5D-71B1-4D41-9B57-F1D6811AEB5C}" destId="{E20AD04D-DD0A-46BF-AD82-8F0AC2A43D7C}" srcOrd="1" destOrd="0" parTransId="{3D352DF8-EDAE-4058-873A-55132FE76EB1}" sibTransId="{84531CA6-465E-4504-916F-104F3514E9C4}"/>
    <dgm:cxn modelId="{08A17A51-C64B-436D-A40F-0D5A37F7F394}" type="presOf" srcId="{51FFDA6C-1D44-4875-906A-89DA1C7F7CBF}" destId="{03F2D0BE-7001-4514-BFB2-AAD626670A82}" srcOrd="1" destOrd="0" presId="urn:microsoft.com/office/officeart/2005/8/layout/orgChart1"/>
    <dgm:cxn modelId="{CEE62E72-5EBA-4B40-9A22-0FB6D202FD3A}" type="presOf" srcId="{8906C015-BA42-4DB1-BDB4-20BE3DB9FACA}" destId="{71AE5C8F-F064-475B-A4EC-D43398317F8E}" srcOrd="1" destOrd="0" presId="urn:microsoft.com/office/officeart/2005/8/layout/orgChart1"/>
    <dgm:cxn modelId="{A4DB6053-1E95-43CE-BEEA-27A690DCAC8C}" type="presOf" srcId="{5ECE803B-980F-4811-99AB-0942FED74182}" destId="{8449114C-41FF-4E89-A969-C0FABB0D023F}" srcOrd="1" destOrd="0" presId="urn:microsoft.com/office/officeart/2005/8/layout/orgChart1"/>
    <dgm:cxn modelId="{8E566353-E696-4D49-B609-6527C18A7B2A}" type="presOf" srcId="{256785B1-8E43-40FD-8C75-A269420911C7}" destId="{302386C6-7B55-4356-91C5-497321EC4320}" srcOrd="0" destOrd="0" presId="urn:microsoft.com/office/officeart/2005/8/layout/orgChart1"/>
    <dgm:cxn modelId="{EA9DA253-4A2B-434F-9EAC-2BD18E8E6B95}" type="presOf" srcId="{A9444F37-94C7-48AC-9CCD-A31ED29B8D1A}" destId="{01671941-584F-4E68-BA25-9C4F06519016}" srcOrd="0" destOrd="0" presId="urn:microsoft.com/office/officeart/2005/8/layout/orgChart1"/>
    <dgm:cxn modelId="{D20E7476-7BEC-41C3-BFC6-9798FFD26F56}" srcId="{C44BDAD1-9EEC-4AE1-B789-85E9BBDA2C4E}" destId="{12DCA822-EBB0-4B55-BA8C-C8EA30FEB54F}" srcOrd="3" destOrd="0" parTransId="{10047FE0-5892-43E5-B80E-BC5C6CC16964}" sibTransId="{51419413-9ED0-48D5-AAE8-7B953F239C13}"/>
    <dgm:cxn modelId="{8B29E979-D093-4859-95B6-869023AE1B78}" srcId="{C44BDAD1-9EEC-4AE1-B789-85E9BBDA2C4E}" destId="{8021EAFC-0834-4AA7-8ABA-F35B8053E140}" srcOrd="1" destOrd="0" parTransId="{0B958E62-78DB-4956-B254-72E227B42B02}" sibTransId="{453CF718-8A2E-4D27-9E25-F3CC8E861EFF}"/>
    <dgm:cxn modelId="{2049397A-E4DB-4FDF-B4E9-BE2C44B10415}" type="presOf" srcId="{293C06D6-6E7E-4369-8D69-6EF0574ED117}" destId="{DF5F79FA-1A32-46BA-A3D6-B2B05F3A844A}" srcOrd="1" destOrd="0" presId="urn:microsoft.com/office/officeart/2005/8/layout/orgChart1"/>
    <dgm:cxn modelId="{AD342C7B-90BC-44D4-B3F0-03E88C95917D}" srcId="{C44BDAD1-9EEC-4AE1-B789-85E9BBDA2C4E}" destId="{23592550-E576-495B-960C-1D4DB803A40B}" srcOrd="2" destOrd="0" parTransId="{017A4147-3FF3-4C4C-8B94-56F1D246FDFF}" sibTransId="{6991342B-7967-49B7-BAA6-CABF5C87F326}"/>
    <dgm:cxn modelId="{3F37787F-9766-41CC-ABB7-84A31095841F}" srcId="{7A329075-4FD3-4A87-BA15-F736756934F8}" destId="{47BF4B5D-71B1-4D41-9B57-F1D6811AEB5C}" srcOrd="0" destOrd="0" parTransId="{DB68E389-24BF-4F2F-92C5-955E806B17EA}" sibTransId="{DFAA4AF5-DABD-44A6-B1F5-585E4A661861}"/>
    <dgm:cxn modelId="{3791A587-0215-42E1-B4EA-F3E8D2CFB51B}" srcId="{47BF4B5D-71B1-4D41-9B57-F1D6811AEB5C}" destId="{A9444F37-94C7-48AC-9CCD-A31ED29B8D1A}" srcOrd="4" destOrd="0" parTransId="{F9005F97-BC49-4523-9C6F-B524333C60E7}" sibTransId="{608D99B0-D897-46EB-AA05-7942CE20611C}"/>
    <dgm:cxn modelId="{C5DAF187-959B-4128-923B-64B5E9BCB0A5}" type="presOf" srcId="{7A329075-4FD3-4A87-BA15-F736756934F8}" destId="{6D997919-7D8A-4309-8064-142074E9DF0D}" srcOrd="0" destOrd="0" presId="urn:microsoft.com/office/officeart/2005/8/layout/orgChart1"/>
    <dgm:cxn modelId="{FC585788-026B-4133-8B54-A1E77C966D4F}" type="presOf" srcId="{46B0044C-C326-4BA5-AC20-12E501C3A771}" destId="{54172B70-31E8-4656-947E-400DB28236D7}" srcOrd="1" destOrd="0" presId="urn:microsoft.com/office/officeart/2005/8/layout/orgChart1"/>
    <dgm:cxn modelId="{AF3D7B89-7E55-4ACB-A368-D6B120159227}" type="presOf" srcId="{AE79974E-3D5B-4B33-AAC2-ADBF71990B3E}" destId="{F7E7A021-6B89-4F3C-80A9-E3F65716BE04}" srcOrd="1" destOrd="0" presId="urn:microsoft.com/office/officeart/2005/8/layout/orgChart1"/>
    <dgm:cxn modelId="{E5D0818C-CA36-4858-A9DB-011CBCE20163}" srcId="{AAD74B25-26C3-4AB9-B8AC-9AA67C07406C}" destId="{745F65C4-82D6-4812-AC92-4E066375C6A0}" srcOrd="0" destOrd="0" parTransId="{99A1E932-BBCE-4A1A-8241-66DDCA9083BE}" sibTransId="{ECCEB0D0-08D4-415A-8C0C-76F2BEE1104F}"/>
    <dgm:cxn modelId="{CC77AD8E-F1A6-429D-82F6-B771A6F128D3}" type="presOf" srcId="{0921ACB0-5AAB-42DD-BEAE-265B27EFD8B2}" destId="{CEC26509-699A-4EF8-86D6-C2C6AC6CA80D}" srcOrd="1" destOrd="0" presId="urn:microsoft.com/office/officeart/2005/8/layout/orgChart1"/>
    <dgm:cxn modelId="{21BF178F-39BB-4C53-A943-7ABE2DB46869}" srcId="{C44BDAD1-9EEC-4AE1-B789-85E9BBDA2C4E}" destId="{5C362927-9594-4132-A6EB-ABED8310E42C}" srcOrd="0" destOrd="0" parTransId="{C9920D05-C0B7-4176-8205-9B05C327AEE1}" sibTransId="{34CA7724-10F0-45F2-884A-11A52B0592CC}"/>
    <dgm:cxn modelId="{739EDB93-FB0C-4335-A753-D553E8E9E348}" type="presOf" srcId="{3339388F-2C35-44F5-995C-0EFF89B00556}" destId="{30A5F75E-151D-4D27-873D-B2A1FFCD54B4}" srcOrd="0" destOrd="0" presId="urn:microsoft.com/office/officeart/2005/8/layout/orgChart1"/>
    <dgm:cxn modelId="{FD91149B-000D-492F-81C9-96A6E3290141}" type="presOf" srcId="{A6C368F8-FDEC-4A5C-9FD8-58FC0003701E}" destId="{A0C1F70C-44D3-4FCE-BD58-8A9A6BFC5AC2}" srcOrd="0" destOrd="0" presId="urn:microsoft.com/office/officeart/2005/8/layout/orgChart1"/>
    <dgm:cxn modelId="{F6D2189C-1105-42AA-8AEA-1BF2C077D24D}" type="presOf" srcId="{433B2A4F-AF57-45C3-8D33-19E39D19A13A}" destId="{DEAF76BB-76B6-4087-9315-E171B7E04DED}" srcOrd="0" destOrd="0" presId="urn:microsoft.com/office/officeart/2005/8/layout/orgChart1"/>
    <dgm:cxn modelId="{AFEFB89D-4A84-43C7-8AD2-3394706D6193}" srcId="{A6C368F8-FDEC-4A5C-9FD8-58FC0003701E}" destId="{8906C015-BA42-4DB1-BDB4-20BE3DB9FACA}" srcOrd="0" destOrd="0" parTransId="{01CB6668-2567-476F-97FB-39E957B36ADC}" sibTransId="{6E16EDB2-2306-48EB-B077-38B5E1C663E8}"/>
    <dgm:cxn modelId="{0C41C89E-021B-4060-B3C9-C0758C11642C}" type="presOf" srcId="{5C362927-9594-4132-A6EB-ABED8310E42C}" destId="{12F7CDB0-72BD-4165-82DA-8AE2930AE94A}" srcOrd="1" destOrd="0" presId="urn:microsoft.com/office/officeart/2005/8/layout/orgChart1"/>
    <dgm:cxn modelId="{5D35D09E-DF3D-49D8-94ED-6EA71919153C}" srcId="{A6C368F8-FDEC-4A5C-9FD8-58FC0003701E}" destId="{DE433199-5532-49FA-9026-4055E9F35969}" srcOrd="2" destOrd="0" parTransId="{F7AAC692-9A9D-44E7-8D5D-133F02C04735}" sibTransId="{FB6A6177-A9F8-449F-BC7A-A3894D1FA140}"/>
    <dgm:cxn modelId="{9010BC9F-DE35-44AC-B7CE-875C48F09197}" type="presOf" srcId="{E20AD04D-DD0A-46BF-AD82-8F0AC2A43D7C}" destId="{0328215C-2299-47F5-A0CA-2C8ADF7F076A}" srcOrd="1" destOrd="0" presId="urn:microsoft.com/office/officeart/2005/8/layout/orgChart1"/>
    <dgm:cxn modelId="{43BA0BA0-F555-4351-AF69-985B6EB1183C}" type="presOf" srcId="{A9444F37-94C7-48AC-9CCD-A31ED29B8D1A}" destId="{48EAFF1E-3C6F-40B7-B52C-4B210C971956}" srcOrd="1" destOrd="0" presId="urn:microsoft.com/office/officeart/2005/8/layout/orgChart1"/>
    <dgm:cxn modelId="{9837DEA0-1FF7-4825-8271-A6532BAE10E4}" type="presOf" srcId="{F7AAC692-9A9D-44E7-8D5D-133F02C04735}" destId="{E1634DE0-B7BD-4099-97D8-0781EE3C8406}" srcOrd="0" destOrd="0" presId="urn:microsoft.com/office/officeart/2005/8/layout/orgChart1"/>
    <dgm:cxn modelId="{5B045DA4-9F3D-46EA-B03B-B7B560FA32C0}" type="presOf" srcId="{01CB6668-2567-476F-97FB-39E957B36ADC}" destId="{13B5C5DA-E74E-41AD-A9D8-7D6884576880}" srcOrd="0" destOrd="0" presId="urn:microsoft.com/office/officeart/2005/8/layout/orgChart1"/>
    <dgm:cxn modelId="{E1C362A5-89F5-45D6-A078-0E565DA191B4}" srcId="{AAD74B25-26C3-4AB9-B8AC-9AA67C07406C}" destId="{751B0C2B-DCD9-4E65-98A1-612AF18474A6}" srcOrd="1" destOrd="0" parTransId="{4D98CC6C-585C-44A9-95B6-9B63B2518509}" sibTransId="{A9C93A55-F256-4904-B67E-DC1B125E885B}"/>
    <dgm:cxn modelId="{8C7D3BA9-A064-4BF8-99C7-BC7DD156750B}" type="presOf" srcId="{2BAFA2AF-3195-4FA1-8F0A-423ADEDD893B}" destId="{EF5B1155-732B-4F80-A9A1-CFC244C42D04}" srcOrd="0" destOrd="0" presId="urn:microsoft.com/office/officeart/2005/8/layout/orgChart1"/>
    <dgm:cxn modelId="{1EF962B0-C4C2-410F-B641-D94D2AB811C9}" type="presOf" srcId="{30822995-3F53-4522-B277-CA10DA839310}" destId="{00CE9D92-65BB-4E77-ACB6-E56EF4E9F7F3}" srcOrd="0" destOrd="0" presId="urn:microsoft.com/office/officeart/2005/8/layout/orgChart1"/>
    <dgm:cxn modelId="{09167DB8-1322-431F-A56F-D167738A6240}" type="presOf" srcId="{41B66132-0AEE-4504-A5D6-E96434E3BFCB}" destId="{0092AE9A-89BC-41FB-AC36-DD1A1B1E8C04}" srcOrd="0" destOrd="0" presId="urn:microsoft.com/office/officeart/2005/8/layout/orgChart1"/>
    <dgm:cxn modelId="{F82253B9-AC78-4602-AE58-57D431D3D276}" srcId="{AAD74B25-26C3-4AB9-B8AC-9AA67C07406C}" destId="{8EACE672-9847-43EA-93D4-3575DCB3AE74}" srcOrd="2" destOrd="0" parTransId="{CDDC07A2-AB1E-41D9-972B-F73B0669583B}" sibTransId="{519C0DC8-6324-4FF5-B5A4-C4297D17B00B}"/>
    <dgm:cxn modelId="{9CA7B7BA-DBFC-454C-AFA3-AA34A2E85B72}" type="presOf" srcId="{CDDC07A2-AB1E-41D9-972B-F73B0669583B}" destId="{97D5262E-36CA-4BDA-B46F-70FB881103F0}" srcOrd="0" destOrd="0" presId="urn:microsoft.com/office/officeart/2005/8/layout/orgChart1"/>
    <dgm:cxn modelId="{1AA781C3-D5AA-49C6-B420-8757ECEA4581}" srcId="{47BF4B5D-71B1-4D41-9B57-F1D6811AEB5C}" destId="{2BAFA2AF-3195-4FA1-8F0A-423ADEDD893B}" srcOrd="2" destOrd="0" parTransId="{1C5DB055-1B18-49D0-AE50-A89D30906DAB}" sibTransId="{B463E571-8601-42C1-A23D-25AFBF49BB6C}"/>
    <dgm:cxn modelId="{DEBEDDC3-26C8-4113-BC00-619B503852B8}" srcId="{51FFDA6C-1D44-4875-906A-89DA1C7F7CBF}" destId="{72BAC8F6-1484-4978-AD20-B292F8C95259}" srcOrd="3" destOrd="0" parTransId="{44765619-711C-4AC1-8DB3-7625BE220157}" sibTransId="{DAAC224C-68AD-4FD6-AFF5-DC7659B0EE11}"/>
    <dgm:cxn modelId="{136962C7-F1AB-41B9-9B2C-AA3C615DE8DE}" type="presOf" srcId="{46B0044C-C326-4BA5-AC20-12E501C3A771}" destId="{F64C03EF-E870-44B0-9E33-2E4CB507B5BD}" srcOrd="0" destOrd="0" presId="urn:microsoft.com/office/officeart/2005/8/layout/orgChart1"/>
    <dgm:cxn modelId="{C8F137C8-88EC-4074-B235-79B90A1FFB46}" type="presOf" srcId="{2F618AA7-599F-4EF6-927D-21A39888460F}" destId="{7FFBD58D-F794-4189-9F1B-6296634D0691}" srcOrd="0" destOrd="0" presId="urn:microsoft.com/office/officeart/2005/8/layout/orgChart1"/>
    <dgm:cxn modelId="{649590CB-98BE-41D2-8179-4E801917DCF1}" srcId="{51FFDA6C-1D44-4875-906A-89DA1C7F7CBF}" destId="{96570ED5-B2F9-41CD-B93C-0ADB282B23D4}" srcOrd="5" destOrd="0" parTransId="{E23F769A-B4D4-4AA2-9590-85910319FB6C}" sibTransId="{F20CB97B-2D15-40E3-B55C-DBFFBDF5C772}"/>
    <dgm:cxn modelId="{125D91CE-BB80-4EA8-BFF2-763651982F59}" type="presOf" srcId="{745F65C4-82D6-4812-AC92-4E066375C6A0}" destId="{3FE353F8-9329-4D9C-BF42-7E77794BE209}" srcOrd="0" destOrd="0" presId="urn:microsoft.com/office/officeart/2005/8/layout/orgChart1"/>
    <dgm:cxn modelId="{F358DECF-35A9-48A1-90FC-716906EEDC66}" type="presOf" srcId="{36BD229B-6B0D-424D-B7D9-5F5B7C32F2B6}" destId="{353E69AD-E4D5-41A0-B330-F458E80DF320}" srcOrd="0" destOrd="0" presId="urn:microsoft.com/office/officeart/2005/8/layout/orgChart1"/>
    <dgm:cxn modelId="{C97759D6-D62D-421D-A58C-C294903CD3D8}" type="presOf" srcId="{96570ED5-B2F9-41CD-B93C-0ADB282B23D4}" destId="{70F236E8-4A8C-4F27-91C0-A8E964D5FA51}" srcOrd="1" destOrd="0" presId="urn:microsoft.com/office/officeart/2005/8/layout/orgChart1"/>
    <dgm:cxn modelId="{5CE472D8-C712-47BF-8532-A1ED45E1A6F0}" type="presOf" srcId="{72BAC8F6-1484-4978-AD20-B292F8C95259}" destId="{19929B0D-D173-4768-B28E-D34790A4A8FE}" srcOrd="0" destOrd="0" presId="urn:microsoft.com/office/officeart/2005/8/layout/orgChart1"/>
    <dgm:cxn modelId="{C8D55DDA-D5E9-458D-A87E-A04F3547EEC9}" type="presOf" srcId="{E2B883B9-BB27-4032-9F5B-E1D1117F5534}" destId="{0D2CCCC2-C3BF-4DF7-9038-22A2E7AF1913}" srcOrd="0" destOrd="0" presId="urn:microsoft.com/office/officeart/2005/8/layout/orgChart1"/>
    <dgm:cxn modelId="{D9A67ADA-8480-4D0D-BB10-123D9BAE3555}" srcId="{A6C368F8-FDEC-4A5C-9FD8-58FC0003701E}" destId="{0D14B365-B719-4B25-AC5D-1DB7E049A2FA}" srcOrd="4" destOrd="0" parTransId="{E2B883B9-BB27-4032-9F5B-E1D1117F5534}" sibTransId="{C5D26F37-7BF5-4F2B-8F37-43DA3217BCBB}"/>
    <dgm:cxn modelId="{D112FDE0-247F-4615-816D-B5B85C898D58}" type="presOf" srcId="{A6C368F8-FDEC-4A5C-9FD8-58FC0003701E}" destId="{EE0FB4D3-243D-4DB6-881A-8A1A07EC558C}" srcOrd="1" destOrd="0" presId="urn:microsoft.com/office/officeart/2005/8/layout/orgChart1"/>
    <dgm:cxn modelId="{98ECD0E1-BA88-499A-A8E3-B50D837C6D79}" srcId="{AAD74B25-26C3-4AB9-B8AC-9AA67C07406C}" destId="{293C06D6-6E7E-4369-8D69-6EF0574ED117}" srcOrd="3" destOrd="0" parTransId="{FB17C969-02B0-4D24-8EF2-379077A4E60B}" sibTransId="{E27404D5-AFFD-43D2-8B3B-5EE4A9ED5A86}"/>
    <dgm:cxn modelId="{D1840DE6-A2CC-4E4E-A168-56D57DEAA0AD}" type="presOf" srcId="{AE79974E-3D5B-4B33-AAC2-ADBF71990B3E}" destId="{A6FB2E91-3A90-4A97-94CA-97FCF6A94CDF}" srcOrd="0" destOrd="0" presId="urn:microsoft.com/office/officeart/2005/8/layout/orgChart1"/>
    <dgm:cxn modelId="{65C876E8-DE44-40DB-83AE-CCDE98F0C40A}" type="presOf" srcId="{8906C015-BA42-4DB1-BDB4-20BE3DB9FACA}" destId="{C5E478AD-74E6-4D72-A785-A80F76B1022C}" srcOrd="0" destOrd="0" presId="urn:microsoft.com/office/officeart/2005/8/layout/orgChart1"/>
    <dgm:cxn modelId="{EBB689E9-5DA6-4E1F-87B2-3CBC61AAEDDE}" type="presOf" srcId="{23592550-E576-495B-960C-1D4DB803A40B}" destId="{A3BAC480-CCEB-4F43-B54F-C421332B11AB}" srcOrd="1" destOrd="0" presId="urn:microsoft.com/office/officeart/2005/8/layout/orgChart1"/>
    <dgm:cxn modelId="{056888EE-67D2-4C4B-A8DE-6EAB4C4BBD67}" type="presOf" srcId="{10047FE0-5892-43E5-B80E-BC5C6CC16964}" destId="{7D1E5000-590E-456E-83DE-CD47BB843E9B}" srcOrd="0" destOrd="0" presId="urn:microsoft.com/office/officeart/2005/8/layout/orgChart1"/>
    <dgm:cxn modelId="{6509D2EF-AFDB-4158-BDE5-DC5BF26988DB}" type="presOf" srcId="{AAD74B25-26C3-4AB9-B8AC-9AA67C07406C}" destId="{0ED5871D-3FD2-4435-B55A-2900AAFAE344}" srcOrd="1" destOrd="0" presId="urn:microsoft.com/office/officeart/2005/8/layout/orgChart1"/>
    <dgm:cxn modelId="{1B1021F0-0E99-415B-8A0C-D7B6D34243E0}" type="presOf" srcId="{433B2A4F-AF57-45C3-8D33-19E39D19A13A}" destId="{20E4F2AB-C322-432E-ADF1-28ADD42C4588}" srcOrd="1" destOrd="0" presId="urn:microsoft.com/office/officeart/2005/8/layout/orgChart1"/>
    <dgm:cxn modelId="{8473A3F2-B64C-4D42-A217-A0982CB30B3B}" type="presOf" srcId="{DE433199-5532-49FA-9026-4055E9F35969}" destId="{A27AC091-5D55-4C87-B420-8B1A958F605D}" srcOrd="1" destOrd="0" presId="urn:microsoft.com/office/officeart/2005/8/layout/orgChart1"/>
    <dgm:cxn modelId="{B1D3A9F6-8DFE-4BFA-A43D-96BD8B7B1138}" type="presOf" srcId="{8021EAFC-0834-4AA7-8ABA-F35B8053E140}" destId="{27A645C6-A8ED-45B3-B923-589D50C2D659}" srcOrd="1" destOrd="0" presId="urn:microsoft.com/office/officeart/2005/8/layout/orgChart1"/>
    <dgm:cxn modelId="{50638BF7-EB39-4E9F-91FA-D2258870C51D}" srcId="{51FFDA6C-1D44-4875-906A-89DA1C7F7CBF}" destId="{05B66153-8899-47E0-AF7E-2001AAF41294}" srcOrd="4" destOrd="0" parTransId="{41B66132-0AEE-4504-A5D6-E96434E3BFCB}" sibTransId="{4F94ED29-414A-495C-BB61-957A12F251CA}"/>
    <dgm:cxn modelId="{7B8275FF-0055-4A3C-94AC-23C3F1662D58}" type="presOf" srcId="{23592550-E576-495B-960C-1D4DB803A40B}" destId="{EED6100B-6D3C-4E20-806F-D7AB8F217B49}" srcOrd="0" destOrd="0" presId="urn:microsoft.com/office/officeart/2005/8/layout/orgChart1"/>
    <dgm:cxn modelId="{88F2D8FF-E8A2-4933-B4DA-D58B4471A2EF}" type="presOf" srcId="{96570ED5-B2F9-41CD-B93C-0ADB282B23D4}" destId="{8A6B58DB-BA79-4CE6-949E-29985248D015}" srcOrd="0" destOrd="0" presId="urn:microsoft.com/office/officeart/2005/8/layout/orgChart1"/>
    <dgm:cxn modelId="{F2FCF890-4D06-4D87-ABD2-C880F54A319D}" type="presParOf" srcId="{6D997919-7D8A-4309-8064-142074E9DF0D}" destId="{388628D5-7CD4-47DF-8D2C-5B1757A8AB47}" srcOrd="0" destOrd="0" presId="urn:microsoft.com/office/officeart/2005/8/layout/orgChart1"/>
    <dgm:cxn modelId="{F5C078F0-275B-4173-9AE4-CCB5242D52BD}" type="presParOf" srcId="{388628D5-7CD4-47DF-8D2C-5B1757A8AB47}" destId="{BC5099B0-4B83-4E21-97AF-05D1400DD422}" srcOrd="0" destOrd="0" presId="urn:microsoft.com/office/officeart/2005/8/layout/orgChart1"/>
    <dgm:cxn modelId="{0A7E4EBB-B87A-4925-BCC5-59DF84ECB2AD}" type="presParOf" srcId="{BC5099B0-4B83-4E21-97AF-05D1400DD422}" destId="{DAFE7EA5-B8E9-46F2-AADF-7771FAB6A51B}" srcOrd="0" destOrd="0" presId="urn:microsoft.com/office/officeart/2005/8/layout/orgChart1"/>
    <dgm:cxn modelId="{BC7FC2FF-044F-4DFE-8376-ACFEA0ADE679}" type="presParOf" srcId="{BC5099B0-4B83-4E21-97AF-05D1400DD422}" destId="{CB94B09B-904A-4CFB-97E1-A3C2D6BAD492}" srcOrd="1" destOrd="0" presId="urn:microsoft.com/office/officeart/2005/8/layout/orgChart1"/>
    <dgm:cxn modelId="{9E68EA41-346D-4DCA-917A-B394FA7F7EF8}" type="presParOf" srcId="{388628D5-7CD4-47DF-8D2C-5B1757A8AB47}" destId="{1A84FD37-DD39-4508-8E0D-1422418A947B}" srcOrd="1" destOrd="0" presId="urn:microsoft.com/office/officeart/2005/8/layout/orgChart1"/>
    <dgm:cxn modelId="{AA5C2413-BFA4-4380-BEF1-3EF39D7A115F}" type="presParOf" srcId="{1A84FD37-DD39-4508-8E0D-1422418A947B}" destId="{8C3E7158-7B3D-4CA6-B867-A250FC2142C1}" srcOrd="0" destOrd="0" presId="urn:microsoft.com/office/officeart/2005/8/layout/orgChart1"/>
    <dgm:cxn modelId="{BEDB633B-C2C5-4341-A601-4567720A8D6F}" type="presParOf" srcId="{1A84FD37-DD39-4508-8E0D-1422418A947B}" destId="{C76CB154-62DA-440C-BA40-8F5033EF14BA}" srcOrd="1" destOrd="0" presId="urn:microsoft.com/office/officeart/2005/8/layout/orgChart1"/>
    <dgm:cxn modelId="{160772DB-01DA-4BE2-B260-F67D1C272269}" type="presParOf" srcId="{C76CB154-62DA-440C-BA40-8F5033EF14BA}" destId="{C980FBE7-DB72-4DC1-A687-BA88D7E1608F}" srcOrd="0" destOrd="0" presId="urn:microsoft.com/office/officeart/2005/8/layout/orgChart1"/>
    <dgm:cxn modelId="{0E5FEE73-4DAD-4666-B6BE-C999A63D8DFC}" type="presParOf" srcId="{C980FBE7-DB72-4DC1-A687-BA88D7E1608F}" destId="{A0C1F70C-44D3-4FCE-BD58-8A9A6BFC5AC2}" srcOrd="0" destOrd="0" presId="urn:microsoft.com/office/officeart/2005/8/layout/orgChart1"/>
    <dgm:cxn modelId="{C9D2440A-8467-48A5-BD4C-54A7F8D0DC9C}" type="presParOf" srcId="{C980FBE7-DB72-4DC1-A687-BA88D7E1608F}" destId="{EE0FB4D3-243D-4DB6-881A-8A1A07EC558C}" srcOrd="1" destOrd="0" presId="urn:microsoft.com/office/officeart/2005/8/layout/orgChart1"/>
    <dgm:cxn modelId="{CC1EB83C-DCDF-49A7-BABE-A15159D4D192}" type="presParOf" srcId="{C76CB154-62DA-440C-BA40-8F5033EF14BA}" destId="{3F6007BF-559A-4AAA-BA10-D15D52433A88}" srcOrd="1" destOrd="0" presId="urn:microsoft.com/office/officeart/2005/8/layout/orgChart1"/>
    <dgm:cxn modelId="{E94C0508-CE08-4B41-9701-EA2D6433AA25}" type="presParOf" srcId="{3F6007BF-559A-4AAA-BA10-D15D52433A88}" destId="{13B5C5DA-E74E-41AD-A9D8-7D6884576880}" srcOrd="0" destOrd="0" presId="urn:microsoft.com/office/officeart/2005/8/layout/orgChart1"/>
    <dgm:cxn modelId="{73E46357-2E92-4632-B4E7-2C762336F6D8}" type="presParOf" srcId="{3F6007BF-559A-4AAA-BA10-D15D52433A88}" destId="{849D77E9-B96D-4BD7-9B04-83B9903DE5AE}" srcOrd="1" destOrd="0" presId="urn:microsoft.com/office/officeart/2005/8/layout/orgChart1"/>
    <dgm:cxn modelId="{6E99341C-FC68-4F23-A8DE-2614F8C856C9}" type="presParOf" srcId="{849D77E9-B96D-4BD7-9B04-83B9903DE5AE}" destId="{E3419D13-A046-4902-BF5F-3D239B11E604}" srcOrd="0" destOrd="0" presId="urn:microsoft.com/office/officeart/2005/8/layout/orgChart1"/>
    <dgm:cxn modelId="{1039BC33-A388-42AF-B4A5-E12C55BC2B69}" type="presParOf" srcId="{E3419D13-A046-4902-BF5F-3D239B11E604}" destId="{C5E478AD-74E6-4D72-A785-A80F76B1022C}" srcOrd="0" destOrd="0" presId="urn:microsoft.com/office/officeart/2005/8/layout/orgChart1"/>
    <dgm:cxn modelId="{10A44FB7-2219-4E08-B5F5-3497535E2CE6}" type="presParOf" srcId="{E3419D13-A046-4902-BF5F-3D239B11E604}" destId="{71AE5C8F-F064-475B-A4EC-D43398317F8E}" srcOrd="1" destOrd="0" presId="urn:microsoft.com/office/officeart/2005/8/layout/orgChart1"/>
    <dgm:cxn modelId="{6BECEF1F-E52F-44D0-AA95-15841D276312}" type="presParOf" srcId="{849D77E9-B96D-4BD7-9B04-83B9903DE5AE}" destId="{ACF2D151-52D0-427D-8693-54581923FC27}" srcOrd="1" destOrd="0" presId="urn:microsoft.com/office/officeart/2005/8/layout/orgChart1"/>
    <dgm:cxn modelId="{FE8BF413-5B7A-4327-9E47-19AD85ED35A2}" type="presParOf" srcId="{849D77E9-B96D-4BD7-9B04-83B9903DE5AE}" destId="{9E28D736-66B3-4367-9CF6-73AFEB167D13}" srcOrd="2" destOrd="0" presId="urn:microsoft.com/office/officeart/2005/8/layout/orgChart1"/>
    <dgm:cxn modelId="{94434BB7-DCEC-420E-B7A5-F3CE7F986A02}" type="presParOf" srcId="{3F6007BF-559A-4AAA-BA10-D15D52433A88}" destId="{30A5F75E-151D-4D27-873D-B2A1FFCD54B4}" srcOrd="2" destOrd="0" presId="urn:microsoft.com/office/officeart/2005/8/layout/orgChart1"/>
    <dgm:cxn modelId="{40634FD9-7399-44AD-AF54-E6089A4F25E1}" type="presParOf" srcId="{3F6007BF-559A-4AAA-BA10-D15D52433A88}" destId="{746AAF82-06BC-4EB2-BDF0-B218FC2499BA}" srcOrd="3" destOrd="0" presId="urn:microsoft.com/office/officeart/2005/8/layout/orgChart1"/>
    <dgm:cxn modelId="{D36604C1-1A14-49F1-AFF3-15A9C898C1F6}" type="presParOf" srcId="{746AAF82-06BC-4EB2-BDF0-B218FC2499BA}" destId="{5322B56B-B894-4C37-A771-1F7E491DF215}" srcOrd="0" destOrd="0" presId="urn:microsoft.com/office/officeart/2005/8/layout/orgChart1"/>
    <dgm:cxn modelId="{4773BACD-FA14-4BF3-AD1E-B3BFC79FF4A9}" type="presParOf" srcId="{5322B56B-B894-4C37-A771-1F7E491DF215}" destId="{A6FB2E91-3A90-4A97-94CA-97FCF6A94CDF}" srcOrd="0" destOrd="0" presId="urn:microsoft.com/office/officeart/2005/8/layout/orgChart1"/>
    <dgm:cxn modelId="{8A6050CE-B380-4804-A6F0-B2ED89DDB4D5}" type="presParOf" srcId="{5322B56B-B894-4C37-A771-1F7E491DF215}" destId="{F7E7A021-6B89-4F3C-80A9-E3F65716BE04}" srcOrd="1" destOrd="0" presId="urn:microsoft.com/office/officeart/2005/8/layout/orgChart1"/>
    <dgm:cxn modelId="{EEC36562-863C-4192-A776-34961DDEA00A}" type="presParOf" srcId="{746AAF82-06BC-4EB2-BDF0-B218FC2499BA}" destId="{7EA017FB-95A0-4320-8096-61A73DDAF985}" srcOrd="1" destOrd="0" presId="urn:microsoft.com/office/officeart/2005/8/layout/orgChart1"/>
    <dgm:cxn modelId="{CD64092B-4863-44C3-B208-93E13B045A4E}" type="presParOf" srcId="{746AAF82-06BC-4EB2-BDF0-B218FC2499BA}" destId="{BFC9F08A-24B1-48E4-842E-D9EB83CE60A5}" srcOrd="2" destOrd="0" presId="urn:microsoft.com/office/officeart/2005/8/layout/orgChart1"/>
    <dgm:cxn modelId="{5480DBC7-C8E4-4294-B389-D429A8050467}" type="presParOf" srcId="{3F6007BF-559A-4AAA-BA10-D15D52433A88}" destId="{E1634DE0-B7BD-4099-97D8-0781EE3C8406}" srcOrd="4" destOrd="0" presId="urn:microsoft.com/office/officeart/2005/8/layout/orgChart1"/>
    <dgm:cxn modelId="{56A5886C-BF75-4A44-8784-75226BF76CAF}" type="presParOf" srcId="{3F6007BF-559A-4AAA-BA10-D15D52433A88}" destId="{9E6865FD-5E4B-455F-BF79-88CFFE2047E3}" srcOrd="5" destOrd="0" presId="urn:microsoft.com/office/officeart/2005/8/layout/orgChart1"/>
    <dgm:cxn modelId="{ED0608F5-ACE0-4BBA-80AA-1436004D9306}" type="presParOf" srcId="{9E6865FD-5E4B-455F-BF79-88CFFE2047E3}" destId="{F0D9CC8A-6283-4ABD-BE3A-CA34A5CA4662}" srcOrd="0" destOrd="0" presId="urn:microsoft.com/office/officeart/2005/8/layout/orgChart1"/>
    <dgm:cxn modelId="{E21F8BA1-A71E-4BAB-BF50-050A70AC7237}" type="presParOf" srcId="{F0D9CC8A-6283-4ABD-BE3A-CA34A5CA4662}" destId="{73873852-CA2E-477D-8595-8DD227CC880A}" srcOrd="0" destOrd="0" presId="urn:microsoft.com/office/officeart/2005/8/layout/orgChart1"/>
    <dgm:cxn modelId="{E0E953AF-6A6D-4918-90EB-F116F27F0169}" type="presParOf" srcId="{F0D9CC8A-6283-4ABD-BE3A-CA34A5CA4662}" destId="{A27AC091-5D55-4C87-B420-8B1A958F605D}" srcOrd="1" destOrd="0" presId="urn:microsoft.com/office/officeart/2005/8/layout/orgChart1"/>
    <dgm:cxn modelId="{132254FA-2157-4932-81AA-EFE13B1E4870}" type="presParOf" srcId="{9E6865FD-5E4B-455F-BF79-88CFFE2047E3}" destId="{788017D6-CDC7-4039-84D2-D33E1A8613DF}" srcOrd="1" destOrd="0" presId="urn:microsoft.com/office/officeart/2005/8/layout/orgChart1"/>
    <dgm:cxn modelId="{27555C88-F88B-4E06-8487-F69C74B0FBD7}" type="presParOf" srcId="{9E6865FD-5E4B-455F-BF79-88CFFE2047E3}" destId="{F320EBE9-E116-43FE-AA79-91FB7FE1169A}" srcOrd="2" destOrd="0" presId="urn:microsoft.com/office/officeart/2005/8/layout/orgChart1"/>
    <dgm:cxn modelId="{E7073C04-C3C2-4A50-8C47-52A719A902CE}" type="presParOf" srcId="{3F6007BF-559A-4AAA-BA10-D15D52433A88}" destId="{2A0168BE-9627-49C3-AFBF-05BD96B227A2}" srcOrd="6" destOrd="0" presId="urn:microsoft.com/office/officeart/2005/8/layout/orgChart1"/>
    <dgm:cxn modelId="{2443E0CD-69C8-4F7D-84DE-6652233D0E3B}" type="presParOf" srcId="{3F6007BF-559A-4AAA-BA10-D15D52433A88}" destId="{C49B4D93-6D96-4691-A415-4827E12B51C1}" srcOrd="7" destOrd="0" presId="urn:microsoft.com/office/officeart/2005/8/layout/orgChart1"/>
    <dgm:cxn modelId="{4F2F7BFA-151C-4C01-B0C7-62C8D4B7488A}" type="presParOf" srcId="{C49B4D93-6D96-4691-A415-4827E12B51C1}" destId="{E4D3F98E-163A-46B4-BFDA-164FEBA4151E}" srcOrd="0" destOrd="0" presId="urn:microsoft.com/office/officeart/2005/8/layout/orgChart1"/>
    <dgm:cxn modelId="{0F3D230C-44C1-4A20-9516-8E63D11F5489}" type="presParOf" srcId="{E4D3F98E-163A-46B4-BFDA-164FEBA4151E}" destId="{F64C03EF-E870-44B0-9E33-2E4CB507B5BD}" srcOrd="0" destOrd="0" presId="urn:microsoft.com/office/officeart/2005/8/layout/orgChart1"/>
    <dgm:cxn modelId="{9C0B955B-D29E-4AD7-85DA-0FC623BEC3CE}" type="presParOf" srcId="{E4D3F98E-163A-46B4-BFDA-164FEBA4151E}" destId="{54172B70-31E8-4656-947E-400DB28236D7}" srcOrd="1" destOrd="0" presId="urn:microsoft.com/office/officeart/2005/8/layout/orgChart1"/>
    <dgm:cxn modelId="{D081FEF8-41DE-46DB-B007-585C4DB60285}" type="presParOf" srcId="{C49B4D93-6D96-4691-A415-4827E12B51C1}" destId="{F660BC7C-57DA-4426-96C6-E172E9AB7CF7}" srcOrd="1" destOrd="0" presId="urn:microsoft.com/office/officeart/2005/8/layout/orgChart1"/>
    <dgm:cxn modelId="{DD79E083-D9D3-4D73-86B4-4C020472990F}" type="presParOf" srcId="{C49B4D93-6D96-4691-A415-4827E12B51C1}" destId="{91ADD795-5269-4BBD-8D8A-5E7AD7953621}" srcOrd="2" destOrd="0" presId="urn:microsoft.com/office/officeart/2005/8/layout/orgChart1"/>
    <dgm:cxn modelId="{C9BECF87-2243-4F0B-83D9-2BE33E55A2BB}" type="presParOf" srcId="{3F6007BF-559A-4AAA-BA10-D15D52433A88}" destId="{0D2CCCC2-C3BF-4DF7-9038-22A2E7AF1913}" srcOrd="8" destOrd="0" presId="urn:microsoft.com/office/officeart/2005/8/layout/orgChart1"/>
    <dgm:cxn modelId="{73C9D6A7-7438-4866-B10B-2FA21D01163A}" type="presParOf" srcId="{3F6007BF-559A-4AAA-BA10-D15D52433A88}" destId="{EF690A52-12F0-4BAF-BA6F-4D136432C368}" srcOrd="9" destOrd="0" presId="urn:microsoft.com/office/officeart/2005/8/layout/orgChart1"/>
    <dgm:cxn modelId="{5AB39972-CE37-4A59-90FA-CB4B8F40F437}" type="presParOf" srcId="{EF690A52-12F0-4BAF-BA6F-4D136432C368}" destId="{E5405372-D1E8-4C80-8FF3-58D65A28E168}" srcOrd="0" destOrd="0" presId="urn:microsoft.com/office/officeart/2005/8/layout/orgChart1"/>
    <dgm:cxn modelId="{0ABC9332-4CB9-424A-B068-52D111AE297F}" type="presParOf" srcId="{E5405372-D1E8-4C80-8FF3-58D65A28E168}" destId="{A3359F6E-191F-4101-B2BD-BB1852D63243}" srcOrd="0" destOrd="0" presId="urn:microsoft.com/office/officeart/2005/8/layout/orgChart1"/>
    <dgm:cxn modelId="{5CD04D57-E1C2-411F-80D2-947134773C74}" type="presParOf" srcId="{E5405372-D1E8-4C80-8FF3-58D65A28E168}" destId="{9C921275-1BAF-4F83-BB01-6B5666F28F24}" srcOrd="1" destOrd="0" presId="urn:microsoft.com/office/officeart/2005/8/layout/orgChart1"/>
    <dgm:cxn modelId="{B7DFD520-4392-4DCA-A936-F9EDE0929011}" type="presParOf" srcId="{EF690A52-12F0-4BAF-BA6F-4D136432C368}" destId="{50B63AFF-130B-40DE-B479-F4181E104D17}" srcOrd="1" destOrd="0" presId="urn:microsoft.com/office/officeart/2005/8/layout/orgChart1"/>
    <dgm:cxn modelId="{0A680D2E-7C63-4709-B3B0-0608EAF7554A}" type="presParOf" srcId="{EF690A52-12F0-4BAF-BA6F-4D136432C368}" destId="{3C405EB3-87FF-4399-AC0E-3BB00FBE57F2}" srcOrd="2" destOrd="0" presId="urn:microsoft.com/office/officeart/2005/8/layout/orgChart1"/>
    <dgm:cxn modelId="{DBC67116-1487-489E-9D70-206B40317A0C}" type="presParOf" srcId="{3F6007BF-559A-4AAA-BA10-D15D52433A88}" destId="{57475034-CE9F-45D8-9D56-7917625AC7E8}" srcOrd="10" destOrd="0" presId="urn:microsoft.com/office/officeart/2005/8/layout/orgChart1"/>
    <dgm:cxn modelId="{4EA0A6E6-5A51-44E0-93D3-59F63163876B}" type="presParOf" srcId="{3F6007BF-559A-4AAA-BA10-D15D52433A88}" destId="{0FF6E676-AECF-451B-8F73-4D4C62FE0900}" srcOrd="11" destOrd="0" presId="urn:microsoft.com/office/officeart/2005/8/layout/orgChart1"/>
    <dgm:cxn modelId="{FF026611-9BBA-41C5-9E47-9F5AC2244637}" type="presParOf" srcId="{0FF6E676-AECF-451B-8F73-4D4C62FE0900}" destId="{BB3B50EC-6385-447E-BEBB-2FEBA16C1861}" srcOrd="0" destOrd="0" presId="urn:microsoft.com/office/officeart/2005/8/layout/orgChart1"/>
    <dgm:cxn modelId="{86BDFB43-5CE3-4947-A1BC-1D27C9E26FB3}" type="presParOf" srcId="{BB3B50EC-6385-447E-BEBB-2FEBA16C1861}" destId="{DEAF76BB-76B6-4087-9315-E171B7E04DED}" srcOrd="0" destOrd="0" presId="urn:microsoft.com/office/officeart/2005/8/layout/orgChart1"/>
    <dgm:cxn modelId="{CBADE398-3E08-4AAB-98C5-7282947B53FB}" type="presParOf" srcId="{BB3B50EC-6385-447E-BEBB-2FEBA16C1861}" destId="{20E4F2AB-C322-432E-ADF1-28ADD42C4588}" srcOrd="1" destOrd="0" presId="urn:microsoft.com/office/officeart/2005/8/layout/orgChart1"/>
    <dgm:cxn modelId="{06838EDB-C0A7-4C37-8B4F-DFC4CFA811A4}" type="presParOf" srcId="{0FF6E676-AECF-451B-8F73-4D4C62FE0900}" destId="{99F13AF0-A089-4B52-8022-6CF14BFD3342}" srcOrd="1" destOrd="0" presId="urn:microsoft.com/office/officeart/2005/8/layout/orgChart1"/>
    <dgm:cxn modelId="{55EED8E6-CE4B-436D-A2A8-9A16EE0CDF7E}" type="presParOf" srcId="{0FF6E676-AECF-451B-8F73-4D4C62FE0900}" destId="{47FC31BC-0503-4C9C-81A7-DF3E7FD79EE8}" srcOrd="2" destOrd="0" presId="urn:microsoft.com/office/officeart/2005/8/layout/orgChart1"/>
    <dgm:cxn modelId="{24317833-8D94-494E-A690-FE4C628176F1}" type="presParOf" srcId="{C76CB154-62DA-440C-BA40-8F5033EF14BA}" destId="{4DCEC013-29A0-4247-B45E-B9ACDF609EFC}" srcOrd="2" destOrd="0" presId="urn:microsoft.com/office/officeart/2005/8/layout/orgChart1"/>
    <dgm:cxn modelId="{43059970-1311-41CA-A911-89FC0BB5E5D8}" type="presParOf" srcId="{1A84FD37-DD39-4508-8E0D-1422418A947B}" destId="{7639E82B-0E61-45C8-B7C4-5AC5EF472277}" srcOrd="2" destOrd="0" presId="urn:microsoft.com/office/officeart/2005/8/layout/orgChart1"/>
    <dgm:cxn modelId="{5BFE1763-EB18-4213-93BC-ECF763BAF25E}" type="presParOf" srcId="{1A84FD37-DD39-4508-8E0D-1422418A947B}" destId="{03CCE3BF-957C-45C1-950F-8EE9EEBC3C5F}" srcOrd="3" destOrd="0" presId="urn:microsoft.com/office/officeart/2005/8/layout/orgChart1"/>
    <dgm:cxn modelId="{26E6ED4A-DC14-4248-8A35-6C5201232526}" type="presParOf" srcId="{03CCE3BF-957C-45C1-950F-8EE9EEBC3C5F}" destId="{526B70DB-58AB-4552-B4E0-088C1197E691}" srcOrd="0" destOrd="0" presId="urn:microsoft.com/office/officeart/2005/8/layout/orgChart1"/>
    <dgm:cxn modelId="{4ADE1927-E9FE-47CE-A5CF-0EC37443B442}" type="presParOf" srcId="{526B70DB-58AB-4552-B4E0-088C1197E691}" destId="{FA081291-5E68-484B-9D2B-F9EB45C9B55E}" srcOrd="0" destOrd="0" presId="urn:microsoft.com/office/officeart/2005/8/layout/orgChart1"/>
    <dgm:cxn modelId="{09B19518-F5CA-4211-947B-00AE1D4C0633}" type="presParOf" srcId="{526B70DB-58AB-4552-B4E0-088C1197E691}" destId="{0328215C-2299-47F5-A0CA-2C8ADF7F076A}" srcOrd="1" destOrd="0" presId="urn:microsoft.com/office/officeart/2005/8/layout/orgChart1"/>
    <dgm:cxn modelId="{82BCD476-8CB2-42A6-988F-C77FA3CFB8EE}" type="presParOf" srcId="{03CCE3BF-957C-45C1-950F-8EE9EEBC3C5F}" destId="{2315C281-9DC6-4C6A-A421-1C643C41C95A}" srcOrd="1" destOrd="0" presId="urn:microsoft.com/office/officeart/2005/8/layout/orgChart1"/>
    <dgm:cxn modelId="{722DD8C9-EE54-4FFB-8E9C-0ADA271F8C10}" type="presParOf" srcId="{2315C281-9DC6-4C6A-A421-1C643C41C95A}" destId="{7FFBD58D-F794-4189-9F1B-6296634D0691}" srcOrd="0" destOrd="0" presId="urn:microsoft.com/office/officeart/2005/8/layout/orgChart1"/>
    <dgm:cxn modelId="{62E189D7-289A-491B-B2EC-3CAF07C06991}" type="presParOf" srcId="{2315C281-9DC6-4C6A-A421-1C643C41C95A}" destId="{64BBB878-5D11-4836-813A-97E67F84B9DD}" srcOrd="1" destOrd="0" presId="urn:microsoft.com/office/officeart/2005/8/layout/orgChart1"/>
    <dgm:cxn modelId="{CD11D2A9-4D4B-47ED-9724-12D4D6D0AF32}" type="presParOf" srcId="{64BBB878-5D11-4836-813A-97E67F84B9DD}" destId="{0FE73248-D999-40B8-B8A6-4E07C9ABDCA4}" srcOrd="0" destOrd="0" presId="urn:microsoft.com/office/officeart/2005/8/layout/orgChart1"/>
    <dgm:cxn modelId="{8FB066AB-5F8C-4A1B-9706-545F2CECF1A5}" type="presParOf" srcId="{0FE73248-D999-40B8-B8A6-4E07C9ABDCA4}" destId="{3434AA0E-50B8-4DD0-B3C2-008C3A4EA2B6}" srcOrd="0" destOrd="0" presId="urn:microsoft.com/office/officeart/2005/8/layout/orgChart1"/>
    <dgm:cxn modelId="{DFF98AB0-FB57-45EC-B078-9BDCE0E2B988}" type="presParOf" srcId="{0FE73248-D999-40B8-B8A6-4E07C9ABDCA4}" destId="{03F2D0BE-7001-4514-BFB2-AAD626670A82}" srcOrd="1" destOrd="0" presId="urn:microsoft.com/office/officeart/2005/8/layout/orgChart1"/>
    <dgm:cxn modelId="{2F92C428-5CB9-4CC7-9C33-55BADD99E9DD}" type="presParOf" srcId="{64BBB878-5D11-4836-813A-97E67F84B9DD}" destId="{3F49C395-A165-425E-AECB-D13DD60C59D4}" srcOrd="1" destOrd="0" presId="urn:microsoft.com/office/officeart/2005/8/layout/orgChart1"/>
    <dgm:cxn modelId="{706077E2-5A84-4DAF-BA4F-DFE3AF017E3F}" type="presParOf" srcId="{3F49C395-A165-425E-AECB-D13DD60C59D4}" destId="{ACFFF862-9AF2-4296-B295-97B600F9B7EA}" srcOrd="0" destOrd="0" presId="urn:microsoft.com/office/officeart/2005/8/layout/orgChart1"/>
    <dgm:cxn modelId="{5AEC5E68-9BC3-4F56-9107-AA6281808519}" type="presParOf" srcId="{3F49C395-A165-425E-AECB-D13DD60C59D4}" destId="{8F830452-EE99-4D44-9442-CB341DF68D46}" srcOrd="1" destOrd="0" presId="urn:microsoft.com/office/officeart/2005/8/layout/orgChart1"/>
    <dgm:cxn modelId="{7D20C335-B4FF-464C-9518-953550803071}" type="presParOf" srcId="{8F830452-EE99-4D44-9442-CB341DF68D46}" destId="{CC9F4C05-BEA5-4E97-99F5-ECEA21334F9E}" srcOrd="0" destOrd="0" presId="urn:microsoft.com/office/officeart/2005/8/layout/orgChart1"/>
    <dgm:cxn modelId="{84565F25-AEF2-461D-A5AB-58F30342F5EC}" type="presParOf" srcId="{CC9F4C05-BEA5-4E97-99F5-ECEA21334F9E}" destId="{302386C6-7B55-4356-91C5-497321EC4320}" srcOrd="0" destOrd="0" presId="urn:microsoft.com/office/officeart/2005/8/layout/orgChart1"/>
    <dgm:cxn modelId="{64177173-75B5-4303-A616-7B1A2F525587}" type="presParOf" srcId="{CC9F4C05-BEA5-4E97-99F5-ECEA21334F9E}" destId="{71D0F33D-C612-4CD5-818E-2B594E9F41E2}" srcOrd="1" destOrd="0" presId="urn:microsoft.com/office/officeart/2005/8/layout/orgChart1"/>
    <dgm:cxn modelId="{05087656-0D45-4BFC-864E-0A583FF3122D}" type="presParOf" srcId="{8F830452-EE99-4D44-9442-CB341DF68D46}" destId="{A4B07B2B-79A8-428C-8E83-63E0E4137890}" srcOrd="1" destOrd="0" presId="urn:microsoft.com/office/officeart/2005/8/layout/orgChart1"/>
    <dgm:cxn modelId="{9A17AC52-CC19-4208-9E76-C4A5DD8DE1E3}" type="presParOf" srcId="{8F830452-EE99-4D44-9442-CB341DF68D46}" destId="{E8EC6D8B-66F2-4842-9224-37E1F58A3726}" srcOrd="2" destOrd="0" presId="urn:microsoft.com/office/officeart/2005/8/layout/orgChart1"/>
    <dgm:cxn modelId="{D96360E8-CA15-44F1-ACA3-FFB558B00F8C}" type="presParOf" srcId="{3F49C395-A165-425E-AECB-D13DD60C59D4}" destId="{951047D1-143D-409E-85D0-8027F36E8962}" srcOrd="2" destOrd="0" presId="urn:microsoft.com/office/officeart/2005/8/layout/orgChart1"/>
    <dgm:cxn modelId="{99A2C6B1-1D16-4B93-BEA9-C03BD26C9B0E}" type="presParOf" srcId="{3F49C395-A165-425E-AECB-D13DD60C59D4}" destId="{6CF9178E-93B6-44B2-8FF3-214E14D8925F}" srcOrd="3" destOrd="0" presId="urn:microsoft.com/office/officeart/2005/8/layout/orgChart1"/>
    <dgm:cxn modelId="{9F331479-BA2D-452D-BCA4-674FDAF720CB}" type="presParOf" srcId="{6CF9178E-93B6-44B2-8FF3-214E14D8925F}" destId="{512A0E5E-963F-41B7-8481-744EBC21C3A9}" srcOrd="0" destOrd="0" presId="urn:microsoft.com/office/officeart/2005/8/layout/orgChart1"/>
    <dgm:cxn modelId="{115FEEBC-553C-44CE-B105-13171384ACCF}" type="presParOf" srcId="{512A0E5E-963F-41B7-8481-744EBC21C3A9}" destId="{B8B92575-AD12-4C55-B82A-DC9ADFD32FCB}" srcOrd="0" destOrd="0" presId="urn:microsoft.com/office/officeart/2005/8/layout/orgChart1"/>
    <dgm:cxn modelId="{91B566CA-D6DF-4688-A3C7-CE85C0CE9B7F}" type="presParOf" srcId="{512A0E5E-963F-41B7-8481-744EBC21C3A9}" destId="{CEC26509-699A-4EF8-86D6-C2C6AC6CA80D}" srcOrd="1" destOrd="0" presId="urn:microsoft.com/office/officeart/2005/8/layout/orgChart1"/>
    <dgm:cxn modelId="{B3E3B46C-7548-4EA0-ADD0-0BFE87F6EA23}" type="presParOf" srcId="{6CF9178E-93B6-44B2-8FF3-214E14D8925F}" destId="{86CC4588-223E-405E-9BB1-F072E5C00493}" srcOrd="1" destOrd="0" presId="urn:microsoft.com/office/officeart/2005/8/layout/orgChart1"/>
    <dgm:cxn modelId="{B0BD99D9-2469-483F-8927-7D5228AE2633}" type="presParOf" srcId="{6CF9178E-93B6-44B2-8FF3-214E14D8925F}" destId="{C5F4E39C-864B-41D6-BE21-211A906118AE}" srcOrd="2" destOrd="0" presId="urn:microsoft.com/office/officeart/2005/8/layout/orgChart1"/>
    <dgm:cxn modelId="{32A9178C-EFCB-445F-899E-332812DA97ED}" type="presParOf" srcId="{3F49C395-A165-425E-AECB-D13DD60C59D4}" destId="{95FBD7A9-76B1-40A1-B303-417100B81B1E}" srcOrd="4" destOrd="0" presId="urn:microsoft.com/office/officeart/2005/8/layout/orgChart1"/>
    <dgm:cxn modelId="{6A4E90A1-4D90-43CB-9CF1-6B45412A29D5}" type="presParOf" srcId="{3F49C395-A165-425E-AECB-D13DD60C59D4}" destId="{A0BA2D25-F6BB-4CBD-B8D1-DA4A4E147933}" srcOrd="5" destOrd="0" presId="urn:microsoft.com/office/officeart/2005/8/layout/orgChart1"/>
    <dgm:cxn modelId="{9DC7A265-EAE5-4BA5-818E-2CC56A5D92FD}" type="presParOf" srcId="{A0BA2D25-F6BB-4CBD-B8D1-DA4A4E147933}" destId="{CA745E87-4308-4BEE-8840-3FB8ADA55EA2}" srcOrd="0" destOrd="0" presId="urn:microsoft.com/office/officeart/2005/8/layout/orgChart1"/>
    <dgm:cxn modelId="{441E2A57-A044-44F8-8695-BC58AF2D6F18}" type="presParOf" srcId="{CA745E87-4308-4BEE-8840-3FB8ADA55EA2}" destId="{6BC6073F-4E43-4B28-AD7A-7B2167886651}" srcOrd="0" destOrd="0" presId="urn:microsoft.com/office/officeart/2005/8/layout/orgChart1"/>
    <dgm:cxn modelId="{1FBB9FD8-DDD3-4F67-9ACA-CDAA0A4801C5}" type="presParOf" srcId="{CA745E87-4308-4BEE-8840-3FB8ADA55EA2}" destId="{8449114C-41FF-4E89-A969-C0FABB0D023F}" srcOrd="1" destOrd="0" presId="urn:microsoft.com/office/officeart/2005/8/layout/orgChart1"/>
    <dgm:cxn modelId="{1CFFCA9D-C054-4E16-A7C2-40C49BD57321}" type="presParOf" srcId="{A0BA2D25-F6BB-4CBD-B8D1-DA4A4E147933}" destId="{34755F19-5848-44CF-82D6-DCE24723FC3C}" srcOrd="1" destOrd="0" presId="urn:microsoft.com/office/officeart/2005/8/layout/orgChart1"/>
    <dgm:cxn modelId="{B2D09ED0-1150-4307-8CBE-6FB00EFA0353}" type="presParOf" srcId="{A0BA2D25-F6BB-4CBD-B8D1-DA4A4E147933}" destId="{C2586D98-EDDE-41AA-ADC4-E6E2CB1E3EEB}" srcOrd="2" destOrd="0" presId="urn:microsoft.com/office/officeart/2005/8/layout/orgChart1"/>
    <dgm:cxn modelId="{410C06F3-A9FA-46F4-ADC8-BF6914B4CBBC}" type="presParOf" srcId="{3F49C395-A165-425E-AECB-D13DD60C59D4}" destId="{6E379AFA-3A1F-4BEF-888D-6667790BF948}" srcOrd="6" destOrd="0" presId="urn:microsoft.com/office/officeart/2005/8/layout/orgChart1"/>
    <dgm:cxn modelId="{6BD0627C-C32B-4CEA-8F02-C24038DD628B}" type="presParOf" srcId="{3F49C395-A165-425E-AECB-D13DD60C59D4}" destId="{4E2CECF4-7E0B-4794-AF25-5FC7C805C8FC}" srcOrd="7" destOrd="0" presId="urn:microsoft.com/office/officeart/2005/8/layout/orgChart1"/>
    <dgm:cxn modelId="{800BD95F-D510-49CF-889F-D22A9EF3FA48}" type="presParOf" srcId="{4E2CECF4-7E0B-4794-AF25-5FC7C805C8FC}" destId="{D007E3E1-2036-437C-9415-47F7E1F70B4A}" srcOrd="0" destOrd="0" presId="urn:microsoft.com/office/officeart/2005/8/layout/orgChart1"/>
    <dgm:cxn modelId="{0392780C-052D-464F-B2F5-224AFB300E5E}" type="presParOf" srcId="{D007E3E1-2036-437C-9415-47F7E1F70B4A}" destId="{19929B0D-D173-4768-B28E-D34790A4A8FE}" srcOrd="0" destOrd="0" presId="urn:microsoft.com/office/officeart/2005/8/layout/orgChart1"/>
    <dgm:cxn modelId="{E59837CB-7D42-4CA7-8DEF-DA6EC09228AE}" type="presParOf" srcId="{D007E3E1-2036-437C-9415-47F7E1F70B4A}" destId="{F9CF1D26-AA5B-4928-89BD-01869BB5DB0F}" srcOrd="1" destOrd="0" presId="urn:microsoft.com/office/officeart/2005/8/layout/orgChart1"/>
    <dgm:cxn modelId="{359FDA61-92C5-4665-A0E2-543AAAD6AF52}" type="presParOf" srcId="{4E2CECF4-7E0B-4794-AF25-5FC7C805C8FC}" destId="{3735F1EE-4418-4F3E-B0CA-0CBB39CE35A8}" srcOrd="1" destOrd="0" presId="urn:microsoft.com/office/officeart/2005/8/layout/orgChart1"/>
    <dgm:cxn modelId="{BD9AD1FD-BC2F-4970-A356-75E2CACD44DD}" type="presParOf" srcId="{4E2CECF4-7E0B-4794-AF25-5FC7C805C8FC}" destId="{8E341063-BD0F-489D-A131-A9A378F98D43}" srcOrd="2" destOrd="0" presId="urn:microsoft.com/office/officeart/2005/8/layout/orgChart1"/>
    <dgm:cxn modelId="{A6EF0499-5458-43D2-8591-DED426074EFC}" type="presParOf" srcId="{3F49C395-A165-425E-AECB-D13DD60C59D4}" destId="{0092AE9A-89BC-41FB-AC36-DD1A1B1E8C04}" srcOrd="8" destOrd="0" presId="urn:microsoft.com/office/officeart/2005/8/layout/orgChart1"/>
    <dgm:cxn modelId="{45B64AD7-A6DF-465A-8B56-EC27C7BB5427}" type="presParOf" srcId="{3F49C395-A165-425E-AECB-D13DD60C59D4}" destId="{5F46E6D6-F453-4A50-B0AE-D991C62BB414}" srcOrd="9" destOrd="0" presId="urn:microsoft.com/office/officeart/2005/8/layout/orgChart1"/>
    <dgm:cxn modelId="{E0DF610D-AD48-4083-8AEB-BBA3C1DBBE2F}" type="presParOf" srcId="{5F46E6D6-F453-4A50-B0AE-D991C62BB414}" destId="{18589752-EE87-47B5-8187-D7F49C20F4BA}" srcOrd="0" destOrd="0" presId="urn:microsoft.com/office/officeart/2005/8/layout/orgChart1"/>
    <dgm:cxn modelId="{69583FAE-8634-402F-9C17-0A008EA81CF1}" type="presParOf" srcId="{18589752-EE87-47B5-8187-D7F49C20F4BA}" destId="{CF3079B6-726F-4B5D-89EA-E383784F778F}" srcOrd="0" destOrd="0" presId="urn:microsoft.com/office/officeart/2005/8/layout/orgChart1"/>
    <dgm:cxn modelId="{17D40A1B-C57F-4659-A827-38CEC89B19D1}" type="presParOf" srcId="{18589752-EE87-47B5-8187-D7F49C20F4BA}" destId="{8FA3B48B-2A01-4BCE-80EA-8DC19228AEE3}" srcOrd="1" destOrd="0" presId="urn:microsoft.com/office/officeart/2005/8/layout/orgChart1"/>
    <dgm:cxn modelId="{9047CEB2-B60C-415E-96C7-3922CD540F88}" type="presParOf" srcId="{5F46E6D6-F453-4A50-B0AE-D991C62BB414}" destId="{CDB4FFCA-EA65-4A46-AF59-29781D85F751}" srcOrd="1" destOrd="0" presId="urn:microsoft.com/office/officeart/2005/8/layout/orgChart1"/>
    <dgm:cxn modelId="{3A9C8727-039F-446A-8097-176D86033E67}" type="presParOf" srcId="{5F46E6D6-F453-4A50-B0AE-D991C62BB414}" destId="{ADC59D68-91EC-41DA-AA9A-E98DDC90FFF8}" srcOrd="2" destOrd="0" presId="urn:microsoft.com/office/officeart/2005/8/layout/orgChart1"/>
    <dgm:cxn modelId="{B897C687-430A-4B74-8D8C-06C0E8BE47B2}" type="presParOf" srcId="{3F49C395-A165-425E-AECB-D13DD60C59D4}" destId="{F31848E5-933C-493A-8673-5C318E824020}" srcOrd="10" destOrd="0" presId="urn:microsoft.com/office/officeart/2005/8/layout/orgChart1"/>
    <dgm:cxn modelId="{0A1CC39D-C138-406C-BC8A-EB7EEAC11A1C}" type="presParOf" srcId="{3F49C395-A165-425E-AECB-D13DD60C59D4}" destId="{BB57ECB3-D3BD-4F86-92DC-FFBA4760C4FE}" srcOrd="11" destOrd="0" presId="urn:microsoft.com/office/officeart/2005/8/layout/orgChart1"/>
    <dgm:cxn modelId="{1C98B275-4BCF-46DC-941C-8191DACC766C}" type="presParOf" srcId="{BB57ECB3-D3BD-4F86-92DC-FFBA4760C4FE}" destId="{BAD554C5-160A-4371-84B4-C85542877939}" srcOrd="0" destOrd="0" presId="urn:microsoft.com/office/officeart/2005/8/layout/orgChart1"/>
    <dgm:cxn modelId="{2E1E30DF-EFED-4B6F-9970-413D15589605}" type="presParOf" srcId="{BAD554C5-160A-4371-84B4-C85542877939}" destId="{8A6B58DB-BA79-4CE6-949E-29985248D015}" srcOrd="0" destOrd="0" presId="urn:microsoft.com/office/officeart/2005/8/layout/orgChart1"/>
    <dgm:cxn modelId="{BFAD7F42-2069-4552-AAE6-FA3E62795777}" type="presParOf" srcId="{BAD554C5-160A-4371-84B4-C85542877939}" destId="{70F236E8-4A8C-4F27-91C0-A8E964D5FA51}" srcOrd="1" destOrd="0" presId="urn:microsoft.com/office/officeart/2005/8/layout/orgChart1"/>
    <dgm:cxn modelId="{803DF986-F5C2-4183-858F-EC4BAC51F50D}" type="presParOf" srcId="{BB57ECB3-D3BD-4F86-92DC-FFBA4760C4FE}" destId="{429A49C2-95B9-4F63-8CB4-C667F2A1B1F9}" srcOrd="1" destOrd="0" presId="urn:microsoft.com/office/officeart/2005/8/layout/orgChart1"/>
    <dgm:cxn modelId="{0C7238F3-A2C7-466D-853D-B43B2410D3B9}" type="presParOf" srcId="{BB57ECB3-D3BD-4F86-92DC-FFBA4760C4FE}" destId="{F201D67F-7539-436E-BCAA-E1FF61E781EC}" srcOrd="2" destOrd="0" presId="urn:microsoft.com/office/officeart/2005/8/layout/orgChart1"/>
    <dgm:cxn modelId="{772D1DCB-72DB-4793-84E4-2DC601D18C3C}" type="presParOf" srcId="{3F49C395-A165-425E-AECB-D13DD60C59D4}" destId="{7D74FBF6-DAB5-4404-84E5-EFD47ECA9198}" srcOrd="12" destOrd="0" presId="urn:microsoft.com/office/officeart/2005/8/layout/orgChart1"/>
    <dgm:cxn modelId="{45EABA71-2C1D-4244-8F47-00E2EF5C1772}" type="presParOf" srcId="{3F49C395-A165-425E-AECB-D13DD60C59D4}" destId="{516CFA3F-AE94-48D9-B365-95BC35F89FED}" srcOrd="13" destOrd="0" presId="urn:microsoft.com/office/officeart/2005/8/layout/orgChart1"/>
    <dgm:cxn modelId="{22F437BC-6DD7-4AD1-A418-B84C07D84B77}" type="presParOf" srcId="{516CFA3F-AE94-48D9-B365-95BC35F89FED}" destId="{A9BA330A-AAA6-4346-BA87-ACAE7BEB3841}" srcOrd="0" destOrd="0" presId="urn:microsoft.com/office/officeart/2005/8/layout/orgChart1"/>
    <dgm:cxn modelId="{D5908CFA-9A5E-4641-B46C-9001FEABA818}" type="presParOf" srcId="{A9BA330A-AAA6-4346-BA87-ACAE7BEB3841}" destId="{4E6AF350-9C3B-4E4B-ABE0-30398D160FC1}" srcOrd="0" destOrd="0" presId="urn:microsoft.com/office/officeart/2005/8/layout/orgChart1"/>
    <dgm:cxn modelId="{B4147930-A214-4DF6-9892-53AEE2CB532A}" type="presParOf" srcId="{A9BA330A-AAA6-4346-BA87-ACAE7BEB3841}" destId="{1BAF435A-B9F8-4DA4-A9F6-AA21A74467A4}" srcOrd="1" destOrd="0" presId="urn:microsoft.com/office/officeart/2005/8/layout/orgChart1"/>
    <dgm:cxn modelId="{61214E7B-BFA7-49DE-9F4C-E2D8A4DFF260}" type="presParOf" srcId="{516CFA3F-AE94-48D9-B365-95BC35F89FED}" destId="{29E756D7-6168-4461-B1A9-7AD8FB674EC8}" srcOrd="1" destOrd="0" presId="urn:microsoft.com/office/officeart/2005/8/layout/orgChart1"/>
    <dgm:cxn modelId="{F2090219-F32D-45C2-9D03-D0AF2A5D2B48}" type="presParOf" srcId="{516CFA3F-AE94-48D9-B365-95BC35F89FED}" destId="{B611B406-41CD-47CB-AE70-D5080F47B802}" srcOrd="2" destOrd="0" presId="urn:microsoft.com/office/officeart/2005/8/layout/orgChart1"/>
    <dgm:cxn modelId="{E9376947-4B71-44A7-A871-A21DC394E283}" type="presParOf" srcId="{64BBB878-5D11-4836-813A-97E67F84B9DD}" destId="{0B1DCF4A-C24F-4603-9422-3CE3B1D55F01}" srcOrd="2" destOrd="0" presId="urn:microsoft.com/office/officeart/2005/8/layout/orgChart1"/>
    <dgm:cxn modelId="{D0DB5E03-192F-4511-B1BA-AB85D2667B34}" type="presParOf" srcId="{2315C281-9DC6-4C6A-A421-1C643C41C95A}" destId="{353E69AD-E4D5-41A0-B330-F458E80DF320}" srcOrd="2" destOrd="0" presId="urn:microsoft.com/office/officeart/2005/8/layout/orgChart1"/>
    <dgm:cxn modelId="{A1838469-7CE8-44EB-9D66-DF81E7259683}" type="presParOf" srcId="{2315C281-9DC6-4C6A-A421-1C643C41C95A}" destId="{8E128859-C9CC-413A-BE7C-72A1F6C91C5B}" srcOrd="3" destOrd="0" presId="urn:microsoft.com/office/officeart/2005/8/layout/orgChart1"/>
    <dgm:cxn modelId="{CD997FA5-F9B1-498B-A094-0E78E147C60A}" type="presParOf" srcId="{8E128859-C9CC-413A-BE7C-72A1F6C91C5B}" destId="{89C75795-1B82-4B8F-ABB3-67208E2E1B3F}" srcOrd="0" destOrd="0" presId="urn:microsoft.com/office/officeart/2005/8/layout/orgChart1"/>
    <dgm:cxn modelId="{9CC81DFA-E3C4-4812-9604-C8C56E5FAD42}" type="presParOf" srcId="{89C75795-1B82-4B8F-ABB3-67208E2E1B3F}" destId="{E83AC829-7775-426C-B3A7-1AD0DFBA4397}" srcOrd="0" destOrd="0" presId="urn:microsoft.com/office/officeart/2005/8/layout/orgChart1"/>
    <dgm:cxn modelId="{1AC29247-97AE-4989-8537-745B6B099DAB}" type="presParOf" srcId="{89C75795-1B82-4B8F-ABB3-67208E2E1B3F}" destId="{908011ED-ED96-4AED-9338-F4004562E681}" srcOrd="1" destOrd="0" presId="urn:microsoft.com/office/officeart/2005/8/layout/orgChart1"/>
    <dgm:cxn modelId="{E44806C9-9FD7-4E56-9ED9-DCA5C0A7D3CB}" type="presParOf" srcId="{8E128859-C9CC-413A-BE7C-72A1F6C91C5B}" destId="{897A6A15-21D5-4C1A-A27C-9020FC99FC6B}" srcOrd="1" destOrd="0" presId="urn:microsoft.com/office/officeart/2005/8/layout/orgChart1"/>
    <dgm:cxn modelId="{563FB774-59E9-4A88-87F9-96A4A4C07A1C}" type="presParOf" srcId="{897A6A15-21D5-4C1A-A27C-9020FC99FC6B}" destId="{17446681-C0C8-4AFE-81C6-448C1A8C2A46}" srcOrd="0" destOrd="0" presId="urn:microsoft.com/office/officeart/2005/8/layout/orgChart1"/>
    <dgm:cxn modelId="{91F887B9-6F31-4676-8B17-14C9E8527E6F}" type="presParOf" srcId="{897A6A15-21D5-4C1A-A27C-9020FC99FC6B}" destId="{9210FEE8-2481-4566-80F3-AE807EE75803}" srcOrd="1" destOrd="0" presId="urn:microsoft.com/office/officeart/2005/8/layout/orgChart1"/>
    <dgm:cxn modelId="{B216BDB1-AAB2-4246-9412-774886445B5C}" type="presParOf" srcId="{9210FEE8-2481-4566-80F3-AE807EE75803}" destId="{1FB52D45-F51D-4D36-A37D-26C335EE64AB}" srcOrd="0" destOrd="0" presId="urn:microsoft.com/office/officeart/2005/8/layout/orgChart1"/>
    <dgm:cxn modelId="{1D801FD1-C0E3-4E0E-AB4A-C4EB53880FDA}" type="presParOf" srcId="{1FB52D45-F51D-4D36-A37D-26C335EE64AB}" destId="{A34397B7-5FA5-40AD-9747-189C06DF2F9B}" srcOrd="0" destOrd="0" presId="urn:microsoft.com/office/officeart/2005/8/layout/orgChart1"/>
    <dgm:cxn modelId="{75805B8B-9354-4A59-AE54-4EE3A2070264}" type="presParOf" srcId="{1FB52D45-F51D-4D36-A37D-26C335EE64AB}" destId="{12F7CDB0-72BD-4165-82DA-8AE2930AE94A}" srcOrd="1" destOrd="0" presId="urn:microsoft.com/office/officeart/2005/8/layout/orgChart1"/>
    <dgm:cxn modelId="{50E52C97-1D51-4BD0-A504-DAF06086B85F}" type="presParOf" srcId="{9210FEE8-2481-4566-80F3-AE807EE75803}" destId="{2ADAF978-1428-4AF3-8D01-A75C48DF9271}" srcOrd="1" destOrd="0" presId="urn:microsoft.com/office/officeart/2005/8/layout/orgChart1"/>
    <dgm:cxn modelId="{0BC59155-CD25-434E-BA6E-D378D51F479A}" type="presParOf" srcId="{9210FEE8-2481-4566-80F3-AE807EE75803}" destId="{4E78846D-0256-418C-92C5-78722EE052F5}" srcOrd="2" destOrd="0" presId="urn:microsoft.com/office/officeart/2005/8/layout/orgChart1"/>
    <dgm:cxn modelId="{21BB211D-6EEF-4EB3-A3DF-4610782F5632}" type="presParOf" srcId="{897A6A15-21D5-4C1A-A27C-9020FC99FC6B}" destId="{A7E22FB0-B917-4D51-A222-54419C4B3D6B}" srcOrd="2" destOrd="0" presId="urn:microsoft.com/office/officeart/2005/8/layout/orgChart1"/>
    <dgm:cxn modelId="{34DF096A-2D90-4A3B-AC7D-946CA1CD5A5E}" type="presParOf" srcId="{897A6A15-21D5-4C1A-A27C-9020FC99FC6B}" destId="{6D395237-A505-4E30-ACA4-5750BD289588}" srcOrd="3" destOrd="0" presId="urn:microsoft.com/office/officeart/2005/8/layout/orgChart1"/>
    <dgm:cxn modelId="{53577192-3520-4E53-AC9E-077976AC0AAD}" type="presParOf" srcId="{6D395237-A505-4E30-ACA4-5750BD289588}" destId="{D85555D9-4A01-48EB-A7C2-6D44AB0DDE84}" srcOrd="0" destOrd="0" presId="urn:microsoft.com/office/officeart/2005/8/layout/orgChart1"/>
    <dgm:cxn modelId="{00F392B7-10C3-4646-B7A0-A32F34E4BB2C}" type="presParOf" srcId="{D85555D9-4A01-48EB-A7C2-6D44AB0DDE84}" destId="{F2EB0712-D418-4377-99F6-F9EB80FCF3E4}" srcOrd="0" destOrd="0" presId="urn:microsoft.com/office/officeart/2005/8/layout/orgChart1"/>
    <dgm:cxn modelId="{5D2A2FF3-A484-43BA-987E-77798573393F}" type="presParOf" srcId="{D85555D9-4A01-48EB-A7C2-6D44AB0DDE84}" destId="{27A645C6-A8ED-45B3-B923-589D50C2D659}" srcOrd="1" destOrd="0" presId="urn:microsoft.com/office/officeart/2005/8/layout/orgChart1"/>
    <dgm:cxn modelId="{0B933DD8-BFE1-4BA4-B8D2-CF9C87E60E83}" type="presParOf" srcId="{6D395237-A505-4E30-ACA4-5750BD289588}" destId="{027E90A4-ABD3-47C1-8748-734A48544D52}" srcOrd="1" destOrd="0" presId="urn:microsoft.com/office/officeart/2005/8/layout/orgChart1"/>
    <dgm:cxn modelId="{77BF6E86-C76D-4551-8ECB-76AD36B0AAD2}" type="presParOf" srcId="{6D395237-A505-4E30-ACA4-5750BD289588}" destId="{CF92768A-F71A-430B-8339-0D40F72BF084}" srcOrd="2" destOrd="0" presId="urn:microsoft.com/office/officeart/2005/8/layout/orgChart1"/>
    <dgm:cxn modelId="{7341739A-119E-4C79-8466-F8C28128A60A}" type="presParOf" srcId="{897A6A15-21D5-4C1A-A27C-9020FC99FC6B}" destId="{33A3BB01-9787-425B-9306-7712F0ACDDE2}" srcOrd="4" destOrd="0" presId="urn:microsoft.com/office/officeart/2005/8/layout/orgChart1"/>
    <dgm:cxn modelId="{DE86FE69-C009-4FF0-B7A4-D4D90ED68EF4}" type="presParOf" srcId="{897A6A15-21D5-4C1A-A27C-9020FC99FC6B}" destId="{7D5DE1D8-0D0D-4E10-83EA-163A803014AE}" srcOrd="5" destOrd="0" presId="urn:microsoft.com/office/officeart/2005/8/layout/orgChart1"/>
    <dgm:cxn modelId="{6CB73C36-E366-4855-861B-A99D0F8DE64E}" type="presParOf" srcId="{7D5DE1D8-0D0D-4E10-83EA-163A803014AE}" destId="{314F9E35-CF2E-404B-80C9-F939CA70572A}" srcOrd="0" destOrd="0" presId="urn:microsoft.com/office/officeart/2005/8/layout/orgChart1"/>
    <dgm:cxn modelId="{1052F2FC-287D-41E8-9C23-B0ABF80CB9D8}" type="presParOf" srcId="{314F9E35-CF2E-404B-80C9-F939CA70572A}" destId="{EED6100B-6D3C-4E20-806F-D7AB8F217B49}" srcOrd="0" destOrd="0" presId="urn:microsoft.com/office/officeart/2005/8/layout/orgChart1"/>
    <dgm:cxn modelId="{C3F84262-99D8-41B0-95FE-F7E513F61830}" type="presParOf" srcId="{314F9E35-CF2E-404B-80C9-F939CA70572A}" destId="{A3BAC480-CCEB-4F43-B54F-C421332B11AB}" srcOrd="1" destOrd="0" presId="urn:microsoft.com/office/officeart/2005/8/layout/orgChart1"/>
    <dgm:cxn modelId="{ED709BC0-EB16-4F51-BA8C-9C3B1E6C043D}" type="presParOf" srcId="{7D5DE1D8-0D0D-4E10-83EA-163A803014AE}" destId="{59B2E860-0546-4119-A18C-3F3F561BC430}" srcOrd="1" destOrd="0" presId="urn:microsoft.com/office/officeart/2005/8/layout/orgChart1"/>
    <dgm:cxn modelId="{AED168F9-A5C6-4181-ADAE-FF7B6F75D141}" type="presParOf" srcId="{7D5DE1D8-0D0D-4E10-83EA-163A803014AE}" destId="{03CDFA96-80C2-4BC1-8F01-00766563B53C}" srcOrd="2" destOrd="0" presId="urn:microsoft.com/office/officeart/2005/8/layout/orgChart1"/>
    <dgm:cxn modelId="{3A08AC71-59D5-4F60-AA8F-6650A88FED29}" type="presParOf" srcId="{897A6A15-21D5-4C1A-A27C-9020FC99FC6B}" destId="{7D1E5000-590E-456E-83DE-CD47BB843E9B}" srcOrd="6" destOrd="0" presId="urn:microsoft.com/office/officeart/2005/8/layout/orgChart1"/>
    <dgm:cxn modelId="{2F3E5077-AF95-4E86-AD16-7F66A38A8077}" type="presParOf" srcId="{897A6A15-21D5-4C1A-A27C-9020FC99FC6B}" destId="{0E232B42-77AA-41D3-8901-694A7BE82BB4}" srcOrd="7" destOrd="0" presId="urn:microsoft.com/office/officeart/2005/8/layout/orgChart1"/>
    <dgm:cxn modelId="{2AC4DE5F-D6FC-45C1-99F6-01BC7591ECEC}" type="presParOf" srcId="{0E232B42-77AA-41D3-8901-694A7BE82BB4}" destId="{18F18B49-690F-4168-8AF8-529C4D79E667}" srcOrd="0" destOrd="0" presId="urn:microsoft.com/office/officeart/2005/8/layout/orgChart1"/>
    <dgm:cxn modelId="{A22825DA-7D75-4576-869F-177EB6694126}" type="presParOf" srcId="{18F18B49-690F-4168-8AF8-529C4D79E667}" destId="{B7CE9944-46BA-4A02-AF00-8ED09397A1F1}" srcOrd="0" destOrd="0" presId="urn:microsoft.com/office/officeart/2005/8/layout/orgChart1"/>
    <dgm:cxn modelId="{0E1F173C-F3EB-48BC-A197-7CC17E7567D6}" type="presParOf" srcId="{18F18B49-690F-4168-8AF8-529C4D79E667}" destId="{4A18A93A-7F0C-4030-ABD0-0EBC25BC5EFE}" srcOrd="1" destOrd="0" presId="urn:microsoft.com/office/officeart/2005/8/layout/orgChart1"/>
    <dgm:cxn modelId="{121045F4-F9CA-4A47-BCCE-156962E55A05}" type="presParOf" srcId="{0E232B42-77AA-41D3-8901-694A7BE82BB4}" destId="{A8F7C39B-B2A2-4477-A6E9-DFD79C3BCE64}" srcOrd="1" destOrd="0" presId="urn:microsoft.com/office/officeart/2005/8/layout/orgChart1"/>
    <dgm:cxn modelId="{B4C0F1A3-FDDC-4213-BACE-617DA44833BC}" type="presParOf" srcId="{0E232B42-77AA-41D3-8901-694A7BE82BB4}" destId="{BF62D6D4-ACAB-4C80-BDA5-09B41F7AA86A}" srcOrd="2" destOrd="0" presId="urn:microsoft.com/office/officeart/2005/8/layout/orgChart1"/>
    <dgm:cxn modelId="{66C07497-1579-496C-AF9A-D02876C96FCB}" type="presParOf" srcId="{8E128859-C9CC-413A-BE7C-72A1F6C91C5B}" destId="{DC80E181-40BA-4276-99FC-1E4F574D0592}" srcOrd="2" destOrd="0" presId="urn:microsoft.com/office/officeart/2005/8/layout/orgChart1"/>
    <dgm:cxn modelId="{0DC7CF92-617C-40A4-9626-D30D34CD717C}" type="presParOf" srcId="{03CCE3BF-957C-45C1-950F-8EE9EEBC3C5F}" destId="{E51DA684-C430-408A-9D8F-61C7F8EE0272}" srcOrd="2" destOrd="0" presId="urn:microsoft.com/office/officeart/2005/8/layout/orgChart1"/>
    <dgm:cxn modelId="{2A8894AF-ACBD-4A23-9FCE-1304B510AEAF}" type="presParOf" srcId="{1A84FD37-DD39-4508-8E0D-1422418A947B}" destId="{120C317E-439F-48ED-977B-50DB3B396835}" srcOrd="4" destOrd="0" presId="urn:microsoft.com/office/officeart/2005/8/layout/orgChart1"/>
    <dgm:cxn modelId="{2CE968C9-F759-41E6-BD74-22A485B559E1}" type="presParOf" srcId="{1A84FD37-DD39-4508-8E0D-1422418A947B}" destId="{2B1AA653-D7C4-439E-8F9C-14B49458A697}" srcOrd="5" destOrd="0" presId="urn:microsoft.com/office/officeart/2005/8/layout/orgChart1"/>
    <dgm:cxn modelId="{671EF1EB-E2D0-4FED-9BDF-A24ECD44C095}" type="presParOf" srcId="{2B1AA653-D7C4-439E-8F9C-14B49458A697}" destId="{11029FD6-DDBD-4660-B483-0C967671F9D0}" srcOrd="0" destOrd="0" presId="urn:microsoft.com/office/officeart/2005/8/layout/orgChart1"/>
    <dgm:cxn modelId="{6A62E4CE-7EFF-4298-B524-E4B1E2C291FA}" type="presParOf" srcId="{11029FD6-DDBD-4660-B483-0C967671F9D0}" destId="{EF5B1155-732B-4F80-A9A1-CFC244C42D04}" srcOrd="0" destOrd="0" presId="urn:microsoft.com/office/officeart/2005/8/layout/orgChart1"/>
    <dgm:cxn modelId="{6614DE96-1028-4680-A182-9A818E780314}" type="presParOf" srcId="{11029FD6-DDBD-4660-B483-0C967671F9D0}" destId="{73FC150D-AEB9-40A7-A82F-7475B0A00E84}" srcOrd="1" destOrd="0" presId="urn:microsoft.com/office/officeart/2005/8/layout/orgChart1"/>
    <dgm:cxn modelId="{FB11BCE1-4F53-44C7-8734-D12F526307FB}" type="presParOf" srcId="{2B1AA653-D7C4-439E-8F9C-14B49458A697}" destId="{8E14CEE4-7324-464B-AC9A-CF010EFD56E2}" srcOrd="1" destOrd="0" presId="urn:microsoft.com/office/officeart/2005/8/layout/orgChart1"/>
    <dgm:cxn modelId="{AD810C88-966B-44A4-8E19-720C55D0F597}" type="presParOf" srcId="{2B1AA653-D7C4-439E-8F9C-14B49458A697}" destId="{FC88CDE8-8AF4-4FB7-87D7-EC62C698E3C2}" srcOrd="2" destOrd="0" presId="urn:microsoft.com/office/officeart/2005/8/layout/orgChart1"/>
    <dgm:cxn modelId="{B8BA6472-68D1-42B3-BE56-139933751104}" type="presParOf" srcId="{1A84FD37-DD39-4508-8E0D-1422418A947B}" destId="{00CE9D92-65BB-4E77-ACB6-E56EF4E9F7F3}" srcOrd="6" destOrd="0" presId="urn:microsoft.com/office/officeart/2005/8/layout/orgChart1"/>
    <dgm:cxn modelId="{13501D75-1064-4B45-AB78-405719B684B3}" type="presParOf" srcId="{1A84FD37-DD39-4508-8E0D-1422418A947B}" destId="{1BB855F8-4877-417D-9BC8-910AF654F433}" srcOrd="7" destOrd="0" presId="urn:microsoft.com/office/officeart/2005/8/layout/orgChart1"/>
    <dgm:cxn modelId="{39EB533B-B8DE-46E3-89BE-1087902B11F5}" type="presParOf" srcId="{1BB855F8-4877-417D-9BC8-910AF654F433}" destId="{E07A201C-9F64-4723-A2C3-70D93587BA1B}" srcOrd="0" destOrd="0" presId="urn:microsoft.com/office/officeart/2005/8/layout/orgChart1"/>
    <dgm:cxn modelId="{55693250-8C2C-4793-8678-E04DE1251EC1}" type="presParOf" srcId="{E07A201C-9F64-4723-A2C3-70D93587BA1B}" destId="{16BCBDBB-CAD8-4AEF-B509-00CF10F5E043}" srcOrd="0" destOrd="0" presId="urn:microsoft.com/office/officeart/2005/8/layout/orgChart1"/>
    <dgm:cxn modelId="{88ADA9B5-F29E-4CB3-A698-29F453C03C5B}" type="presParOf" srcId="{E07A201C-9F64-4723-A2C3-70D93587BA1B}" destId="{0ED5871D-3FD2-4435-B55A-2900AAFAE344}" srcOrd="1" destOrd="0" presId="urn:microsoft.com/office/officeart/2005/8/layout/orgChart1"/>
    <dgm:cxn modelId="{F380EAD1-742D-490C-98B2-4A09960C92B7}" type="presParOf" srcId="{1BB855F8-4877-417D-9BC8-910AF654F433}" destId="{B431A214-0C94-4561-BC4A-D927B0512690}" srcOrd="1" destOrd="0" presId="urn:microsoft.com/office/officeart/2005/8/layout/orgChart1"/>
    <dgm:cxn modelId="{95281386-CF7C-4C54-AA4E-F0DC9A0968BE}" type="presParOf" srcId="{B431A214-0C94-4561-BC4A-D927B0512690}" destId="{801754AA-F040-4F75-8B0B-CBDB223CA95A}" srcOrd="0" destOrd="0" presId="urn:microsoft.com/office/officeart/2005/8/layout/orgChart1"/>
    <dgm:cxn modelId="{BDFB33CC-292F-40B4-A20B-C9E94F28050E}" type="presParOf" srcId="{B431A214-0C94-4561-BC4A-D927B0512690}" destId="{C5014D35-C792-4F5A-9378-7595BB214118}" srcOrd="1" destOrd="0" presId="urn:microsoft.com/office/officeart/2005/8/layout/orgChart1"/>
    <dgm:cxn modelId="{AB57B2EC-5167-4430-96B6-9D031C7613C5}" type="presParOf" srcId="{C5014D35-C792-4F5A-9378-7595BB214118}" destId="{D6D854F1-BC3D-4D48-891C-12270F5D2940}" srcOrd="0" destOrd="0" presId="urn:microsoft.com/office/officeart/2005/8/layout/orgChart1"/>
    <dgm:cxn modelId="{27251471-1B7C-43A1-A118-3979544EBA33}" type="presParOf" srcId="{D6D854F1-BC3D-4D48-891C-12270F5D2940}" destId="{3FE353F8-9329-4D9C-BF42-7E77794BE209}" srcOrd="0" destOrd="0" presId="urn:microsoft.com/office/officeart/2005/8/layout/orgChart1"/>
    <dgm:cxn modelId="{0AD7DED1-84D7-4D84-8BDF-8136A82CD14A}" type="presParOf" srcId="{D6D854F1-BC3D-4D48-891C-12270F5D2940}" destId="{52B1BB02-C22D-427C-9E33-29AAE4D6F7B9}" srcOrd="1" destOrd="0" presId="urn:microsoft.com/office/officeart/2005/8/layout/orgChart1"/>
    <dgm:cxn modelId="{FB96B3DD-37AB-4268-9CDE-1A719ADEE97C}" type="presParOf" srcId="{C5014D35-C792-4F5A-9378-7595BB214118}" destId="{91C9603A-36B7-4679-B773-EDF472C8F9CA}" srcOrd="1" destOrd="0" presId="urn:microsoft.com/office/officeart/2005/8/layout/orgChart1"/>
    <dgm:cxn modelId="{86055F4C-72E5-43B3-9143-A4B2B96163C0}" type="presParOf" srcId="{C5014D35-C792-4F5A-9378-7595BB214118}" destId="{702BB625-86A7-49FB-A090-D190BEE25DD8}" srcOrd="2" destOrd="0" presId="urn:microsoft.com/office/officeart/2005/8/layout/orgChart1"/>
    <dgm:cxn modelId="{B232FD2A-62F8-40C1-94EA-1D1B51405B45}" type="presParOf" srcId="{B431A214-0C94-4561-BC4A-D927B0512690}" destId="{45DA82E5-4E8E-4E49-933F-3A52220463F6}" srcOrd="2" destOrd="0" presId="urn:microsoft.com/office/officeart/2005/8/layout/orgChart1"/>
    <dgm:cxn modelId="{A1EB3888-D582-49A1-81CF-BACE62EAC160}" type="presParOf" srcId="{B431A214-0C94-4561-BC4A-D927B0512690}" destId="{1FF486AC-9E0F-41E9-A3AF-436910B0C7EB}" srcOrd="3" destOrd="0" presId="urn:microsoft.com/office/officeart/2005/8/layout/orgChart1"/>
    <dgm:cxn modelId="{4A58FEDF-6754-4436-8BCA-93790E92D66E}" type="presParOf" srcId="{1FF486AC-9E0F-41E9-A3AF-436910B0C7EB}" destId="{665DC224-940B-4447-881C-D5B09B2036F3}" srcOrd="0" destOrd="0" presId="urn:microsoft.com/office/officeart/2005/8/layout/orgChart1"/>
    <dgm:cxn modelId="{E9FA0C2D-ED10-44D3-BCE8-C0D21E7C7F6C}" type="presParOf" srcId="{665DC224-940B-4447-881C-D5B09B2036F3}" destId="{6E317AFB-8131-48F8-B655-525B90B5AD47}" srcOrd="0" destOrd="0" presId="urn:microsoft.com/office/officeart/2005/8/layout/orgChart1"/>
    <dgm:cxn modelId="{FBD51AAF-C4DC-4683-94CC-419B30575406}" type="presParOf" srcId="{665DC224-940B-4447-881C-D5B09B2036F3}" destId="{2087FD71-8B28-4507-AF5E-A3AA85462058}" srcOrd="1" destOrd="0" presId="urn:microsoft.com/office/officeart/2005/8/layout/orgChart1"/>
    <dgm:cxn modelId="{3A42657C-A8C3-4245-939D-FCC142596922}" type="presParOf" srcId="{1FF486AC-9E0F-41E9-A3AF-436910B0C7EB}" destId="{C3BEF460-FE0F-4BC5-9A5F-FFAEB21034D8}" srcOrd="1" destOrd="0" presId="urn:microsoft.com/office/officeart/2005/8/layout/orgChart1"/>
    <dgm:cxn modelId="{3B055770-D362-4F0A-8BD2-017B14CA9841}" type="presParOf" srcId="{1FF486AC-9E0F-41E9-A3AF-436910B0C7EB}" destId="{7046DA36-9FCF-4098-BB8E-57B622176B6C}" srcOrd="2" destOrd="0" presId="urn:microsoft.com/office/officeart/2005/8/layout/orgChart1"/>
    <dgm:cxn modelId="{DFC204B4-6EC9-43B8-B963-693EA230B584}" type="presParOf" srcId="{B431A214-0C94-4561-BC4A-D927B0512690}" destId="{97D5262E-36CA-4BDA-B46F-70FB881103F0}" srcOrd="4" destOrd="0" presId="urn:microsoft.com/office/officeart/2005/8/layout/orgChart1"/>
    <dgm:cxn modelId="{E9B382FF-212D-4850-897F-CCDFBC5A5C3F}" type="presParOf" srcId="{B431A214-0C94-4561-BC4A-D927B0512690}" destId="{8C5F9C21-29CE-416E-80A9-33FB4AA2611A}" srcOrd="5" destOrd="0" presId="urn:microsoft.com/office/officeart/2005/8/layout/orgChart1"/>
    <dgm:cxn modelId="{B6113BD2-DDCF-443F-9B8C-36E8D1700547}" type="presParOf" srcId="{8C5F9C21-29CE-416E-80A9-33FB4AA2611A}" destId="{34FFF9C8-087A-4CCC-BA23-6F751AD1F1D1}" srcOrd="0" destOrd="0" presId="urn:microsoft.com/office/officeart/2005/8/layout/orgChart1"/>
    <dgm:cxn modelId="{1BBEBC2F-1D0F-4E4E-90B0-122CEAB0F890}" type="presParOf" srcId="{34FFF9C8-087A-4CCC-BA23-6F751AD1F1D1}" destId="{4653CAE4-C83B-45DA-BDAF-BC3B18034FE5}" srcOrd="0" destOrd="0" presId="urn:microsoft.com/office/officeart/2005/8/layout/orgChart1"/>
    <dgm:cxn modelId="{78B52516-62A7-436E-A444-D6CDAECB1466}" type="presParOf" srcId="{34FFF9C8-087A-4CCC-BA23-6F751AD1F1D1}" destId="{4FD8C265-30B7-4736-9598-F8D503898A4D}" srcOrd="1" destOrd="0" presId="urn:microsoft.com/office/officeart/2005/8/layout/orgChart1"/>
    <dgm:cxn modelId="{5827584B-615A-4697-95BF-0E0BDF4FFEAD}" type="presParOf" srcId="{8C5F9C21-29CE-416E-80A9-33FB4AA2611A}" destId="{1333DC04-EACC-41B5-8125-D4D7318B81B5}" srcOrd="1" destOrd="0" presId="urn:microsoft.com/office/officeart/2005/8/layout/orgChart1"/>
    <dgm:cxn modelId="{4B379A2E-0510-4CED-B2B9-EE8DFCB367D5}" type="presParOf" srcId="{8C5F9C21-29CE-416E-80A9-33FB4AA2611A}" destId="{134704A5-CC00-4B06-813A-EFCE81944974}" srcOrd="2" destOrd="0" presId="urn:microsoft.com/office/officeart/2005/8/layout/orgChart1"/>
    <dgm:cxn modelId="{28F911D4-F47A-4603-823A-737F5F490F8B}" type="presParOf" srcId="{B431A214-0C94-4561-BC4A-D927B0512690}" destId="{5E4FE9E4-B3E1-488D-AC5E-0FACD1246F29}" srcOrd="6" destOrd="0" presId="urn:microsoft.com/office/officeart/2005/8/layout/orgChart1"/>
    <dgm:cxn modelId="{A3BF9089-3FBD-4209-AF62-9BD798AE4AA8}" type="presParOf" srcId="{B431A214-0C94-4561-BC4A-D927B0512690}" destId="{B5BDE41B-6056-44AA-88DE-10BB1A969C15}" srcOrd="7" destOrd="0" presId="urn:microsoft.com/office/officeart/2005/8/layout/orgChart1"/>
    <dgm:cxn modelId="{F3500DD9-58AF-420D-8010-04D359D56DBF}" type="presParOf" srcId="{B5BDE41B-6056-44AA-88DE-10BB1A969C15}" destId="{FBCB9DBE-49D7-44E8-BD57-F47E50E584F9}" srcOrd="0" destOrd="0" presId="urn:microsoft.com/office/officeart/2005/8/layout/orgChart1"/>
    <dgm:cxn modelId="{968AC01C-E831-413A-B12E-DF44EE9C36DB}" type="presParOf" srcId="{FBCB9DBE-49D7-44E8-BD57-F47E50E584F9}" destId="{EEDDA8F5-DFF7-4A74-A17C-FFCA40E34623}" srcOrd="0" destOrd="0" presId="urn:microsoft.com/office/officeart/2005/8/layout/orgChart1"/>
    <dgm:cxn modelId="{4CCE301A-FB80-4485-B7A2-92B9A1BC4005}" type="presParOf" srcId="{FBCB9DBE-49D7-44E8-BD57-F47E50E584F9}" destId="{DF5F79FA-1A32-46BA-A3D6-B2B05F3A844A}" srcOrd="1" destOrd="0" presId="urn:microsoft.com/office/officeart/2005/8/layout/orgChart1"/>
    <dgm:cxn modelId="{3C129387-E734-4A06-95B2-D71689DF8146}" type="presParOf" srcId="{B5BDE41B-6056-44AA-88DE-10BB1A969C15}" destId="{0918512A-9341-40CC-B7CE-7B9034546F33}" srcOrd="1" destOrd="0" presId="urn:microsoft.com/office/officeart/2005/8/layout/orgChart1"/>
    <dgm:cxn modelId="{9F7F598A-B009-4C74-BC4B-419DCE5F9779}" type="presParOf" srcId="{B5BDE41B-6056-44AA-88DE-10BB1A969C15}" destId="{3E9B884E-D01A-4DB0-8A56-47BF48C004D2}" srcOrd="2" destOrd="0" presId="urn:microsoft.com/office/officeart/2005/8/layout/orgChart1"/>
    <dgm:cxn modelId="{DA4284D7-0A1E-456B-81C7-F938AFC7703C}" type="presParOf" srcId="{1BB855F8-4877-417D-9BC8-910AF654F433}" destId="{AC0FC932-F748-4C22-94DB-B6CFDD2871CF}" srcOrd="2" destOrd="0" presId="urn:microsoft.com/office/officeart/2005/8/layout/orgChart1"/>
    <dgm:cxn modelId="{D463C603-2B9C-4BEB-AD3B-DE6C834EF917}" type="presParOf" srcId="{1A84FD37-DD39-4508-8E0D-1422418A947B}" destId="{5B2CA56D-59E9-4836-90B4-C4BA8303C2D0}" srcOrd="8" destOrd="0" presId="urn:microsoft.com/office/officeart/2005/8/layout/orgChart1"/>
    <dgm:cxn modelId="{B709E521-DD09-43A1-9C14-2E8630E1DD94}" type="presParOf" srcId="{1A84FD37-DD39-4508-8E0D-1422418A947B}" destId="{4038F973-490E-4EB5-9901-0F4449BB1624}" srcOrd="9" destOrd="0" presId="urn:microsoft.com/office/officeart/2005/8/layout/orgChart1"/>
    <dgm:cxn modelId="{52BA0CE3-C097-43CA-BF32-6158FB900D5C}" type="presParOf" srcId="{4038F973-490E-4EB5-9901-0F4449BB1624}" destId="{AA36657A-5E4E-4149-9991-D454761BB4EA}" srcOrd="0" destOrd="0" presId="urn:microsoft.com/office/officeart/2005/8/layout/orgChart1"/>
    <dgm:cxn modelId="{94475CB6-581D-49AF-BF66-2C7D7F03E0A1}" type="presParOf" srcId="{AA36657A-5E4E-4149-9991-D454761BB4EA}" destId="{01671941-584F-4E68-BA25-9C4F06519016}" srcOrd="0" destOrd="0" presId="urn:microsoft.com/office/officeart/2005/8/layout/orgChart1"/>
    <dgm:cxn modelId="{3637CAE8-3BD4-4385-9BB8-AB6D62EE13D6}" type="presParOf" srcId="{AA36657A-5E4E-4149-9991-D454761BB4EA}" destId="{48EAFF1E-3C6F-40B7-B52C-4B210C971956}" srcOrd="1" destOrd="0" presId="urn:microsoft.com/office/officeart/2005/8/layout/orgChart1"/>
    <dgm:cxn modelId="{21637EE4-237F-49F8-909D-D8B209384BDE}" type="presParOf" srcId="{4038F973-490E-4EB5-9901-0F4449BB1624}" destId="{E5D4455A-BBB3-4612-9DFD-D4198338D68C}" srcOrd="1" destOrd="0" presId="urn:microsoft.com/office/officeart/2005/8/layout/orgChart1"/>
    <dgm:cxn modelId="{66D786F1-62AC-4762-A092-8AB2DE5DAE0A}" type="presParOf" srcId="{4038F973-490E-4EB5-9901-0F4449BB1624}" destId="{28E2B3F2-B6D8-42F1-8647-DA6A8B8C7439}" srcOrd="2" destOrd="0" presId="urn:microsoft.com/office/officeart/2005/8/layout/orgChart1"/>
    <dgm:cxn modelId="{055124A8-58AC-4D6C-A10F-D895A63BD228}" type="presParOf" srcId="{388628D5-7CD4-47DF-8D2C-5B1757A8AB47}" destId="{3A325459-F174-4A27-B42A-3263B2175F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3E529-D33E-4854-AE54-6CBCCB8258E2}" type="doc">
      <dgm:prSet loTypeId="urn:microsoft.com/office/officeart/2005/8/layout/orgChart1" loCatId="hierarchy" qsTypeId="urn:microsoft.com/office/officeart/2005/8/quickstyle/simple3" qsCatId="simple" csTypeId="urn:microsoft.com/office/officeart/2005/8/colors/accent1_3" csCatId="accent1" phldr="1"/>
      <dgm:spPr/>
      <dgm:t>
        <a:bodyPr/>
        <a:lstStyle/>
        <a:p>
          <a:endParaRPr lang="es-EC"/>
        </a:p>
      </dgm:t>
    </dgm:pt>
    <dgm:pt modelId="{6B203696-6BAB-4943-BF4E-A3401D507F0B}">
      <dgm:prSet phldrT="[Texto]" custT="1"/>
      <dgm:spPr/>
      <dgm:t>
        <a:bodyPr/>
        <a:lstStyle/>
        <a:p>
          <a:r>
            <a:rPr lang="es-EC" sz="1200" b="1"/>
            <a:t>IRVINE03</a:t>
          </a:r>
          <a:endParaRPr lang="es-EC" sz="1200" b="1" dirty="0"/>
        </a:p>
      </dgm:t>
    </dgm:pt>
    <dgm:pt modelId="{123A911D-E1ED-47D9-888C-66AC8D4E47AA}" type="parTrans" cxnId="{86ABBB97-BEB6-47A6-BD6F-7CC463FE584C}">
      <dgm:prSet/>
      <dgm:spPr/>
      <dgm:t>
        <a:bodyPr/>
        <a:lstStyle/>
        <a:p>
          <a:endParaRPr lang="es-EC"/>
        </a:p>
      </dgm:t>
    </dgm:pt>
    <dgm:pt modelId="{204DFC40-9D5C-4D10-A857-56F0D54F8364}" type="sibTrans" cxnId="{86ABBB97-BEB6-47A6-BD6F-7CC463FE584C}">
      <dgm:prSet/>
      <dgm:spPr/>
      <dgm:t>
        <a:bodyPr/>
        <a:lstStyle/>
        <a:p>
          <a:endParaRPr lang="es-EC"/>
        </a:p>
      </dgm:t>
    </dgm:pt>
    <dgm:pt modelId="{23D0D9E0-1636-4621-BDDE-7A2D2D97F44D}">
      <dgm:prSet phldrT="[Texto]" custT="1"/>
      <dgm:spPr/>
      <dgm:t>
        <a:bodyPr/>
        <a:lstStyle/>
        <a:p>
          <a:r>
            <a:rPr lang="en-US" sz="1400" b="1" noProof="0"/>
            <a:t>Structure</a:t>
          </a:r>
          <a:endParaRPr lang="en-US" sz="1050" b="1" noProof="0" dirty="0"/>
        </a:p>
      </dgm:t>
    </dgm:pt>
    <dgm:pt modelId="{14AC5677-815D-4A38-ADF3-E8C53171FBA0}" type="parTrans" cxnId="{3202C0F0-DA66-4D11-9ECA-2B0B9EF561E5}">
      <dgm:prSet/>
      <dgm:spPr/>
      <dgm:t>
        <a:bodyPr/>
        <a:lstStyle/>
        <a:p>
          <a:endParaRPr lang="es-EC"/>
        </a:p>
      </dgm:t>
    </dgm:pt>
    <dgm:pt modelId="{4D842C75-46DF-4648-A0D4-3770F6BE543E}" type="sibTrans" cxnId="{3202C0F0-DA66-4D11-9ECA-2B0B9EF561E5}">
      <dgm:prSet/>
      <dgm:spPr/>
      <dgm:t>
        <a:bodyPr/>
        <a:lstStyle/>
        <a:p>
          <a:endParaRPr lang="es-EC"/>
        </a:p>
      </dgm:t>
    </dgm:pt>
    <dgm:pt modelId="{6A667152-B590-47F6-BFEF-CB70A9D6F2C3}">
      <dgm:prSet phldrT="[Texto]" custT="1"/>
      <dgm:spPr/>
      <dgm:t>
        <a:bodyPr/>
        <a:lstStyle/>
        <a:p>
          <a:r>
            <a:rPr lang="es-EC" sz="1400" b="1"/>
            <a:t>ICEPS System Core</a:t>
          </a:r>
          <a:endParaRPr lang="es-EC" sz="1400" b="1" dirty="0"/>
        </a:p>
      </dgm:t>
    </dgm:pt>
    <dgm:pt modelId="{C7205120-2FA5-47DF-9B49-04C79C04EC81}" type="parTrans" cxnId="{B42A3D5C-24A4-457D-AFC2-DA64D016D68D}">
      <dgm:prSet/>
      <dgm:spPr/>
      <dgm:t>
        <a:bodyPr/>
        <a:lstStyle/>
        <a:p>
          <a:endParaRPr lang="es-EC"/>
        </a:p>
      </dgm:t>
    </dgm:pt>
    <dgm:pt modelId="{BA96C59C-EDBA-400D-8CF3-D90555D59466}" type="sibTrans" cxnId="{B42A3D5C-24A4-457D-AFC2-DA64D016D68D}">
      <dgm:prSet/>
      <dgm:spPr/>
      <dgm:t>
        <a:bodyPr/>
        <a:lstStyle/>
        <a:p>
          <a:endParaRPr lang="es-EC"/>
        </a:p>
      </dgm:t>
    </dgm:pt>
    <dgm:pt modelId="{F9D7DE33-A73D-4F9D-A9F9-286592840306}">
      <dgm:prSet custT="1"/>
      <dgm:spPr/>
      <dgm:t>
        <a:bodyPr/>
        <a:lstStyle/>
        <a:p>
          <a:r>
            <a:rPr lang="es-EC" sz="1050" b="1"/>
            <a:t>Shields</a:t>
          </a:r>
          <a:endParaRPr lang="es-EC" sz="1050" b="1" dirty="0"/>
        </a:p>
      </dgm:t>
    </dgm:pt>
    <dgm:pt modelId="{D365772D-5CC1-42FC-9989-F733AFBA2518}" type="parTrans" cxnId="{C89ECAB7-5B58-4869-8B8B-5F07697B9837}">
      <dgm:prSet/>
      <dgm:spPr/>
      <dgm:t>
        <a:bodyPr/>
        <a:lstStyle/>
        <a:p>
          <a:endParaRPr lang="es-EC"/>
        </a:p>
      </dgm:t>
    </dgm:pt>
    <dgm:pt modelId="{F368E401-5A4E-4D43-836C-0435F8911B33}" type="sibTrans" cxnId="{C89ECAB7-5B58-4869-8B8B-5F07697B9837}">
      <dgm:prSet/>
      <dgm:spPr/>
      <dgm:t>
        <a:bodyPr/>
        <a:lstStyle/>
        <a:p>
          <a:endParaRPr lang="es-EC"/>
        </a:p>
      </dgm:t>
    </dgm:pt>
    <dgm:pt modelId="{89A94229-9E2E-4714-995F-E6D8901F9576}">
      <dgm:prSet custT="1"/>
      <dgm:spPr/>
      <dgm:t>
        <a:bodyPr/>
        <a:lstStyle/>
        <a:p>
          <a:r>
            <a:rPr lang="es-EC" sz="1050" b="1" dirty="0"/>
            <a:t>Solar </a:t>
          </a:r>
          <a:r>
            <a:rPr lang="es-EC" sz="1050" b="1" dirty="0" err="1"/>
            <a:t>Arrays</a:t>
          </a:r>
          <a:endParaRPr lang="es-EC" sz="1050" b="1" dirty="0"/>
        </a:p>
      </dgm:t>
    </dgm:pt>
    <dgm:pt modelId="{2B53CC90-6630-414A-A717-FE65593918D1}" type="parTrans" cxnId="{A5C038A5-BCD4-451E-8B9B-BF844BE90C3D}">
      <dgm:prSet/>
      <dgm:spPr/>
      <dgm:t>
        <a:bodyPr/>
        <a:lstStyle/>
        <a:p>
          <a:endParaRPr lang="es-EC"/>
        </a:p>
      </dgm:t>
    </dgm:pt>
    <dgm:pt modelId="{44402D2A-751B-4225-BA91-83E2C9B1FA56}" type="sibTrans" cxnId="{A5C038A5-BCD4-451E-8B9B-BF844BE90C3D}">
      <dgm:prSet/>
      <dgm:spPr/>
      <dgm:t>
        <a:bodyPr/>
        <a:lstStyle/>
        <a:p>
          <a:endParaRPr lang="es-EC"/>
        </a:p>
      </dgm:t>
    </dgm:pt>
    <dgm:pt modelId="{1DDDB8F9-5EE3-4652-96B5-3DF51F298E6B}">
      <dgm:prSet custT="1"/>
      <dgm:spPr/>
      <dgm:t>
        <a:bodyPr/>
        <a:lstStyle/>
        <a:p>
          <a:r>
            <a:rPr lang="es-EC" sz="1050" b="1"/>
            <a:t>Sband Antenna</a:t>
          </a:r>
          <a:br>
            <a:rPr lang="es-EC" sz="1050" b="1"/>
          </a:br>
          <a:r>
            <a:rPr lang="es-EC" sz="1050" b="1"/>
            <a:t>&amp; PA</a:t>
          </a:r>
          <a:endParaRPr lang="es-EC" sz="1050" b="1" dirty="0"/>
        </a:p>
      </dgm:t>
    </dgm:pt>
    <dgm:pt modelId="{81E8CA6E-ADD4-40DF-ACC1-97CF540ADEF3}" type="parTrans" cxnId="{168EF433-1DEA-48C4-BCCA-A9009318B9E1}">
      <dgm:prSet/>
      <dgm:spPr/>
      <dgm:t>
        <a:bodyPr/>
        <a:lstStyle/>
        <a:p>
          <a:endParaRPr lang="es-EC"/>
        </a:p>
      </dgm:t>
    </dgm:pt>
    <dgm:pt modelId="{BF1701C4-6E12-476E-A064-BA7E48F4CC43}" type="sibTrans" cxnId="{168EF433-1DEA-48C4-BCCA-A9009318B9E1}">
      <dgm:prSet/>
      <dgm:spPr/>
      <dgm:t>
        <a:bodyPr/>
        <a:lstStyle/>
        <a:p>
          <a:endParaRPr lang="es-EC"/>
        </a:p>
      </dgm:t>
    </dgm:pt>
    <dgm:pt modelId="{D153A317-8F09-4D59-9911-0DEBB4CD1029}">
      <dgm:prSet custT="1"/>
      <dgm:spPr/>
      <dgm:t>
        <a:bodyPr/>
        <a:lstStyle/>
        <a:p>
          <a:r>
            <a:rPr lang="es-EC" sz="1050" b="1"/>
            <a:t>Power</a:t>
          </a:r>
          <a:endParaRPr lang="es-EC" sz="1050" b="1" dirty="0"/>
        </a:p>
      </dgm:t>
    </dgm:pt>
    <dgm:pt modelId="{6948F540-364D-43AB-B0BB-D395E5FFED4C}" type="parTrans" cxnId="{E24D2936-0678-4DE5-A430-10B55B4DCDA0}">
      <dgm:prSet/>
      <dgm:spPr/>
      <dgm:t>
        <a:bodyPr/>
        <a:lstStyle/>
        <a:p>
          <a:endParaRPr lang="es-EC"/>
        </a:p>
      </dgm:t>
    </dgm:pt>
    <dgm:pt modelId="{9ECA549C-1E86-41CC-97D4-A5D8617C9D8E}" type="sibTrans" cxnId="{E24D2936-0678-4DE5-A430-10B55B4DCDA0}">
      <dgm:prSet/>
      <dgm:spPr/>
      <dgm:t>
        <a:bodyPr/>
        <a:lstStyle/>
        <a:p>
          <a:endParaRPr lang="es-EC"/>
        </a:p>
      </dgm:t>
    </dgm:pt>
    <dgm:pt modelId="{1E6CCA19-42F9-4310-BF7A-55767995CC01}">
      <dgm:prSet custT="1"/>
      <dgm:spPr/>
      <dgm:t>
        <a:bodyPr/>
        <a:lstStyle/>
        <a:p>
          <a:r>
            <a:rPr lang="es-EC" sz="1050" b="1"/>
            <a:t>Digital Module</a:t>
          </a:r>
          <a:endParaRPr lang="es-EC" sz="1050" b="1" dirty="0"/>
        </a:p>
      </dgm:t>
    </dgm:pt>
    <dgm:pt modelId="{2119D1A2-D1E7-4C56-B694-02383A240545}" type="parTrans" cxnId="{8C6248C1-C644-47E7-BBCF-340ED85E0DAF}">
      <dgm:prSet/>
      <dgm:spPr/>
      <dgm:t>
        <a:bodyPr/>
        <a:lstStyle/>
        <a:p>
          <a:endParaRPr lang="es-EC"/>
        </a:p>
      </dgm:t>
    </dgm:pt>
    <dgm:pt modelId="{2647AB06-BDBE-4180-ADE2-17131676B5EC}" type="sibTrans" cxnId="{8C6248C1-C644-47E7-BBCF-340ED85E0DAF}">
      <dgm:prSet/>
      <dgm:spPr/>
      <dgm:t>
        <a:bodyPr/>
        <a:lstStyle/>
        <a:p>
          <a:endParaRPr lang="es-EC"/>
        </a:p>
      </dgm:t>
    </dgm:pt>
    <dgm:pt modelId="{2D5AA3DC-EAB0-47F6-BDCD-B77EBCF3957B}">
      <dgm:prSet custT="1"/>
      <dgm:spPr/>
      <dgm:t>
        <a:bodyPr/>
        <a:lstStyle/>
        <a:p>
          <a:r>
            <a:rPr lang="es-EC" sz="1050" b="1"/>
            <a:t>Science Module</a:t>
          </a:r>
          <a:endParaRPr lang="es-EC" sz="1050" b="1" dirty="0"/>
        </a:p>
      </dgm:t>
    </dgm:pt>
    <dgm:pt modelId="{8409B467-BD1A-4AC3-98BD-DDB182B23358}" type="parTrans" cxnId="{64817D94-42D5-4E58-B99D-415B7FEFC38A}">
      <dgm:prSet/>
      <dgm:spPr/>
      <dgm:t>
        <a:bodyPr/>
        <a:lstStyle/>
        <a:p>
          <a:endParaRPr lang="es-EC"/>
        </a:p>
      </dgm:t>
    </dgm:pt>
    <dgm:pt modelId="{D2FEAFFF-2207-4692-8566-080EB9E875B3}" type="sibTrans" cxnId="{64817D94-42D5-4E58-B99D-415B7FEFC38A}">
      <dgm:prSet/>
      <dgm:spPr/>
      <dgm:t>
        <a:bodyPr/>
        <a:lstStyle/>
        <a:p>
          <a:endParaRPr lang="es-EC"/>
        </a:p>
      </dgm:t>
    </dgm:pt>
    <dgm:pt modelId="{1341543E-7FB3-471A-8847-B081132D1E00}">
      <dgm:prSet custT="1"/>
      <dgm:spPr/>
      <dgm:t>
        <a:bodyPr/>
        <a:lstStyle/>
        <a:p>
          <a:r>
            <a:rPr lang="es-EC" sz="1050" b="1"/>
            <a:t>3V3 PWC</a:t>
          </a:r>
          <a:endParaRPr lang="es-EC" sz="1050" b="1" dirty="0"/>
        </a:p>
      </dgm:t>
    </dgm:pt>
    <dgm:pt modelId="{9307D6C8-CD39-4601-97C8-027CBC746F1D}" type="parTrans" cxnId="{E6964597-7D4B-459B-9D6B-DC70101C6B3B}">
      <dgm:prSet/>
      <dgm:spPr/>
      <dgm:t>
        <a:bodyPr/>
        <a:lstStyle/>
        <a:p>
          <a:endParaRPr lang="es-EC"/>
        </a:p>
      </dgm:t>
    </dgm:pt>
    <dgm:pt modelId="{10FD97DB-21A6-4BA9-85A0-5AE6B68FFAC3}" type="sibTrans" cxnId="{E6964597-7D4B-459B-9D6B-DC70101C6B3B}">
      <dgm:prSet/>
      <dgm:spPr/>
      <dgm:t>
        <a:bodyPr/>
        <a:lstStyle/>
        <a:p>
          <a:endParaRPr lang="es-EC"/>
        </a:p>
      </dgm:t>
    </dgm:pt>
    <dgm:pt modelId="{ACC40AA2-DE8C-405B-97E0-9EBA8B37A813}">
      <dgm:prSet custT="1"/>
      <dgm:spPr/>
      <dgm:t>
        <a:bodyPr/>
        <a:lstStyle/>
        <a:p>
          <a:r>
            <a:rPr lang="es-EC" sz="1050" b="1"/>
            <a:t>5 PWC</a:t>
          </a:r>
          <a:endParaRPr lang="es-EC" sz="1050" b="1" dirty="0"/>
        </a:p>
      </dgm:t>
    </dgm:pt>
    <dgm:pt modelId="{C8337995-A995-4B94-9DC0-032C54B99E47}" type="parTrans" cxnId="{E68A0BE7-78AD-4E9A-AEA4-FACACE97F536}">
      <dgm:prSet/>
      <dgm:spPr/>
      <dgm:t>
        <a:bodyPr/>
        <a:lstStyle/>
        <a:p>
          <a:endParaRPr lang="es-EC"/>
        </a:p>
      </dgm:t>
    </dgm:pt>
    <dgm:pt modelId="{39A890FD-D8E7-4498-A564-633AA5C533BF}" type="sibTrans" cxnId="{E68A0BE7-78AD-4E9A-AEA4-FACACE97F536}">
      <dgm:prSet/>
      <dgm:spPr/>
      <dgm:t>
        <a:bodyPr/>
        <a:lstStyle/>
        <a:p>
          <a:endParaRPr lang="es-EC"/>
        </a:p>
      </dgm:t>
    </dgm:pt>
    <dgm:pt modelId="{67B624C3-E884-4574-925B-5C5A360B0E36}">
      <dgm:prSet custT="1"/>
      <dgm:spPr/>
      <dgm:t>
        <a:bodyPr/>
        <a:lstStyle/>
        <a:p>
          <a:r>
            <a:rPr lang="es-EC" sz="1050" b="1"/>
            <a:t>12 V PWC</a:t>
          </a:r>
          <a:endParaRPr lang="es-EC" sz="1050" b="1" dirty="0"/>
        </a:p>
      </dgm:t>
    </dgm:pt>
    <dgm:pt modelId="{CD45AD06-1711-46F0-82CF-3B4ADAFF3E59}" type="parTrans" cxnId="{B27F7B06-20F8-4DBF-B9D4-5C9C80209835}">
      <dgm:prSet/>
      <dgm:spPr/>
      <dgm:t>
        <a:bodyPr/>
        <a:lstStyle/>
        <a:p>
          <a:endParaRPr lang="es-EC"/>
        </a:p>
      </dgm:t>
    </dgm:pt>
    <dgm:pt modelId="{0C678904-11C3-4C6D-9B18-69DBF8CEE614}" type="sibTrans" cxnId="{B27F7B06-20F8-4DBF-B9D4-5C9C80209835}">
      <dgm:prSet/>
      <dgm:spPr/>
      <dgm:t>
        <a:bodyPr/>
        <a:lstStyle/>
        <a:p>
          <a:endParaRPr lang="es-EC"/>
        </a:p>
      </dgm:t>
    </dgm:pt>
    <dgm:pt modelId="{7C9E1088-4B07-42D2-B7CA-A538DB94EED6}">
      <dgm:prSet custT="1"/>
      <dgm:spPr/>
      <dgm:t>
        <a:bodyPr/>
        <a:lstStyle/>
        <a:p>
          <a:r>
            <a:rPr lang="es-EC" sz="1050" b="1"/>
            <a:t>UMPPT/Charger</a:t>
          </a:r>
          <a:endParaRPr lang="es-EC" sz="1050" b="1" dirty="0"/>
        </a:p>
      </dgm:t>
    </dgm:pt>
    <dgm:pt modelId="{F9C64481-F837-4AB2-95FD-BD08F72C47BD}" type="parTrans" cxnId="{D9CB712A-A744-4286-9CEE-CD2E88F1D934}">
      <dgm:prSet/>
      <dgm:spPr/>
      <dgm:t>
        <a:bodyPr/>
        <a:lstStyle/>
        <a:p>
          <a:endParaRPr lang="es-EC"/>
        </a:p>
      </dgm:t>
    </dgm:pt>
    <dgm:pt modelId="{377EC526-E384-40DF-A554-B9628A30679B}" type="sibTrans" cxnId="{D9CB712A-A744-4286-9CEE-CD2E88F1D934}">
      <dgm:prSet/>
      <dgm:spPr/>
      <dgm:t>
        <a:bodyPr/>
        <a:lstStyle/>
        <a:p>
          <a:endParaRPr lang="es-EC"/>
        </a:p>
      </dgm:t>
    </dgm:pt>
    <dgm:pt modelId="{1B0D4447-6B61-4C80-A2AA-6B23607476FF}">
      <dgm:prSet custT="1"/>
      <dgm:spPr/>
      <dgm:t>
        <a:bodyPr/>
        <a:lstStyle/>
        <a:p>
          <a:r>
            <a:rPr lang="es-EC" sz="1050" b="1"/>
            <a:t>LASER coms</a:t>
          </a:r>
          <a:endParaRPr lang="es-EC" sz="1050" b="1" dirty="0"/>
        </a:p>
      </dgm:t>
    </dgm:pt>
    <dgm:pt modelId="{5997F821-9E16-47D3-8659-3FBD8D595034}" type="parTrans" cxnId="{6191DF09-F365-4572-BC3E-9E033BA3E056}">
      <dgm:prSet/>
      <dgm:spPr/>
      <dgm:t>
        <a:bodyPr/>
        <a:lstStyle/>
        <a:p>
          <a:endParaRPr lang="es-EC"/>
        </a:p>
      </dgm:t>
    </dgm:pt>
    <dgm:pt modelId="{9673CDA2-F61F-4A05-9F22-BA4D3FC0352A}" type="sibTrans" cxnId="{6191DF09-F365-4572-BC3E-9E033BA3E056}">
      <dgm:prSet/>
      <dgm:spPr/>
      <dgm:t>
        <a:bodyPr/>
        <a:lstStyle/>
        <a:p>
          <a:endParaRPr lang="es-EC"/>
        </a:p>
      </dgm:t>
    </dgm:pt>
    <dgm:pt modelId="{BB6F2AAC-742E-41A7-9DA2-0DAB31132B3F}">
      <dgm:prSet custT="1"/>
      <dgm:spPr/>
      <dgm:t>
        <a:bodyPr/>
        <a:lstStyle/>
        <a:p>
          <a:r>
            <a:rPr lang="es-EC" sz="1050" b="1"/>
            <a:t>A/S &amp; RBL</a:t>
          </a:r>
          <a:endParaRPr lang="es-EC" sz="1050" b="1" dirty="0"/>
        </a:p>
      </dgm:t>
    </dgm:pt>
    <dgm:pt modelId="{06A3A6E6-99DF-462C-9FE0-CDEE4B80000F}" type="parTrans" cxnId="{523D1B14-FD47-4682-B0B5-1AB7057A4898}">
      <dgm:prSet/>
      <dgm:spPr/>
      <dgm:t>
        <a:bodyPr/>
        <a:lstStyle/>
        <a:p>
          <a:endParaRPr lang="es-EC"/>
        </a:p>
      </dgm:t>
    </dgm:pt>
    <dgm:pt modelId="{A36997B2-35B8-43D4-849E-9BC0A6A5F754}" type="sibTrans" cxnId="{523D1B14-FD47-4682-B0B5-1AB7057A4898}">
      <dgm:prSet/>
      <dgm:spPr/>
      <dgm:t>
        <a:bodyPr/>
        <a:lstStyle/>
        <a:p>
          <a:endParaRPr lang="es-EC"/>
        </a:p>
      </dgm:t>
    </dgm:pt>
    <dgm:pt modelId="{923438C7-E291-4F27-8108-9E677B627C08}">
      <dgm:prSet custT="1"/>
      <dgm:spPr/>
      <dgm:t>
        <a:bodyPr/>
        <a:lstStyle/>
        <a:p>
          <a:r>
            <a:rPr lang="es-EC" sz="1050" b="1"/>
            <a:t>SRadio1</a:t>
          </a:r>
          <a:endParaRPr lang="es-EC" sz="1050" b="1" dirty="0"/>
        </a:p>
      </dgm:t>
    </dgm:pt>
    <dgm:pt modelId="{A2C28E19-EE64-49A6-901A-DD04737DCF92}" type="parTrans" cxnId="{A83FF90A-7676-43FF-9E96-F0A2D528DCFE}">
      <dgm:prSet/>
      <dgm:spPr/>
      <dgm:t>
        <a:bodyPr/>
        <a:lstStyle/>
        <a:p>
          <a:endParaRPr lang="es-EC"/>
        </a:p>
      </dgm:t>
    </dgm:pt>
    <dgm:pt modelId="{7F572CB1-9A69-4D9C-BB2D-3D7F5700E380}" type="sibTrans" cxnId="{A83FF90A-7676-43FF-9E96-F0A2D528DCFE}">
      <dgm:prSet/>
      <dgm:spPr/>
      <dgm:t>
        <a:bodyPr/>
        <a:lstStyle/>
        <a:p>
          <a:endParaRPr lang="es-EC"/>
        </a:p>
      </dgm:t>
    </dgm:pt>
    <dgm:pt modelId="{B26AA6A4-199F-4A42-8520-C3138A0E5FE6}">
      <dgm:prSet custT="1"/>
      <dgm:spPr/>
      <dgm:t>
        <a:bodyPr/>
        <a:lstStyle/>
        <a:p>
          <a:r>
            <a:rPr lang="es-EC" sz="1050" b="1"/>
            <a:t>SRadio2</a:t>
          </a:r>
          <a:endParaRPr lang="es-EC" sz="1050" b="1" dirty="0"/>
        </a:p>
      </dgm:t>
    </dgm:pt>
    <dgm:pt modelId="{D201E4F0-B1D2-40E3-9518-3D3B0E3A8BF2}" type="parTrans" cxnId="{5005F53C-5FDE-450B-9428-74A68C5A52B6}">
      <dgm:prSet/>
      <dgm:spPr/>
      <dgm:t>
        <a:bodyPr/>
        <a:lstStyle/>
        <a:p>
          <a:endParaRPr lang="es-EC"/>
        </a:p>
      </dgm:t>
    </dgm:pt>
    <dgm:pt modelId="{9B96DD55-FDA7-4A0C-9244-C21B5C769F03}" type="sibTrans" cxnId="{5005F53C-5FDE-450B-9428-74A68C5A52B6}">
      <dgm:prSet/>
      <dgm:spPr/>
      <dgm:t>
        <a:bodyPr/>
        <a:lstStyle/>
        <a:p>
          <a:endParaRPr lang="es-EC"/>
        </a:p>
      </dgm:t>
    </dgm:pt>
    <dgm:pt modelId="{B49F358A-E44E-4B72-9C72-7135F9CCDFD4}">
      <dgm:prSet custT="1"/>
      <dgm:spPr/>
      <dgm:t>
        <a:bodyPr/>
        <a:lstStyle/>
        <a:p>
          <a:r>
            <a:rPr lang="es-EC" sz="1050" b="1"/>
            <a:t>IMU</a:t>
          </a:r>
          <a:endParaRPr lang="es-EC" sz="1050" b="1" dirty="0"/>
        </a:p>
      </dgm:t>
    </dgm:pt>
    <dgm:pt modelId="{BD6FA207-71F4-4459-BAD7-72FC948F00DF}" type="parTrans" cxnId="{121111F9-675B-4594-9F88-299F09AC7979}">
      <dgm:prSet/>
      <dgm:spPr/>
      <dgm:t>
        <a:bodyPr/>
        <a:lstStyle/>
        <a:p>
          <a:endParaRPr lang="es-EC"/>
        </a:p>
      </dgm:t>
    </dgm:pt>
    <dgm:pt modelId="{70E85457-2621-4C35-AFBA-1E62D14E0F88}" type="sibTrans" cxnId="{121111F9-675B-4594-9F88-299F09AC7979}">
      <dgm:prSet/>
      <dgm:spPr/>
      <dgm:t>
        <a:bodyPr/>
        <a:lstStyle/>
        <a:p>
          <a:endParaRPr lang="es-EC"/>
        </a:p>
      </dgm:t>
    </dgm:pt>
    <dgm:pt modelId="{E5B33C31-71C1-4E07-8D31-7C20362F7B04}">
      <dgm:prSet custT="1"/>
      <dgm:spPr/>
      <dgm:t>
        <a:bodyPr/>
        <a:lstStyle/>
        <a:p>
          <a:r>
            <a:rPr lang="es-EC" sz="1050" b="1"/>
            <a:t>Sensor Matrix</a:t>
          </a:r>
          <a:endParaRPr lang="es-EC" sz="1050" b="1" dirty="0"/>
        </a:p>
      </dgm:t>
    </dgm:pt>
    <dgm:pt modelId="{BB6337AF-8C21-4527-AF92-6D156E70274A}" type="sibTrans" cxnId="{9D5EF5C3-798D-4274-9941-0E4A0D153BB9}">
      <dgm:prSet/>
      <dgm:spPr/>
      <dgm:t>
        <a:bodyPr/>
        <a:lstStyle/>
        <a:p>
          <a:endParaRPr lang="es-EC"/>
        </a:p>
      </dgm:t>
    </dgm:pt>
    <dgm:pt modelId="{AB9ABB99-FD79-4C12-94C3-E88400E9E9B1}" type="parTrans" cxnId="{9D5EF5C3-798D-4274-9941-0E4A0D153BB9}">
      <dgm:prSet/>
      <dgm:spPr/>
      <dgm:t>
        <a:bodyPr/>
        <a:lstStyle/>
        <a:p>
          <a:endParaRPr lang="es-EC"/>
        </a:p>
      </dgm:t>
    </dgm:pt>
    <dgm:pt modelId="{CEB334CD-0A71-4359-BF80-49963509F01A}">
      <dgm:prSet custT="1"/>
      <dgm:spPr/>
      <dgm:t>
        <a:bodyPr/>
        <a:lstStyle/>
        <a:p>
          <a:r>
            <a:rPr lang="es-EC" sz="1050" b="1"/>
            <a:t>OBC</a:t>
          </a:r>
          <a:endParaRPr lang="es-EC" sz="1050" b="1" dirty="0"/>
        </a:p>
      </dgm:t>
    </dgm:pt>
    <dgm:pt modelId="{5B5C7203-0A5F-42CC-9EEF-776101E4C59A}" type="sibTrans" cxnId="{6D999615-1AC8-4BD7-8818-696B035610C7}">
      <dgm:prSet/>
      <dgm:spPr/>
      <dgm:t>
        <a:bodyPr/>
        <a:lstStyle/>
        <a:p>
          <a:endParaRPr lang="es-EC"/>
        </a:p>
      </dgm:t>
    </dgm:pt>
    <dgm:pt modelId="{2C8F172F-C0FF-4C73-B038-E5966EF3863A}" type="parTrans" cxnId="{6D999615-1AC8-4BD7-8818-696B035610C7}">
      <dgm:prSet/>
      <dgm:spPr/>
      <dgm:t>
        <a:bodyPr/>
        <a:lstStyle/>
        <a:p>
          <a:endParaRPr lang="es-EC"/>
        </a:p>
      </dgm:t>
    </dgm:pt>
    <dgm:pt modelId="{27DB50AE-F807-485A-8F00-40902B53FEDE}">
      <dgm:prSet custT="1"/>
      <dgm:spPr/>
      <dgm:t>
        <a:bodyPr/>
        <a:lstStyle/>
        <a:p>
          <a:r>
            <a:rPr lang="es-EC" sz="1050" b="1"/>
            <a:t>USB Hubs</a:t>
          </a:r>
          <a:endParaRPr lang="es-EC" sz="1050" b="1" dirty="0"/>
        </a:p>
      </dgm:t>
    </dgm:pt>
    <dgm:pt modelId="{C32FAD56-CFA4-4A56-ACE0-E25D5F3772BF}" type="parTrans" cxnId="{E9AF5E5E-62EE-4430-BE7F-C8713575D18A}">
      <dgm:prSet/>
      <dgm:spPr/>
      <dgm:t>
        <a:bodyPr/>
        <a:lstStyle/>
        <a:p>
          <a:endParaRPr lang="es-EC"/>
        </a:p>
      </dgm:t>
    </dgm:pt>
    <dgm:pt modelId="{3C86B793-2CD1-4B2B-9A49-9950F61660D8}" type="sibTrans" cxnId="{E9AF5E5E-62EE-4430-BE7F-C8713575D18A}">
      <dgm:prSet/>
      <dgm:spPr/>
      <dgm:t>
        <a:bodyPr/>
        <a:lstStyle/>
        <a:p>
          <a:endParaRPr lang="es-EC"/>
        </a:p>
      </dgm:t>
    </dgm:pt>
    <dgm:pt modelId="{7539CFF9-FC8B-42EC-A2E9-99A59F9488C3}">
      <dgm:prSet custT="1"/>
      <dgm:spPr/>
      <dgm:t>
        <a:bodyPr/>
        <a:lstStyle/>
        <a:p>
          <a:r>
            <a:rPr lang="es-EC" sz="1050" b="1"/>
            <a:t>GPS</a:t>
          </a:r>
          <a:endParaRPr lang="es-EC" sz="1050" b="1" dirty="0"/>
        </a:p>
      </dgm:t>
    </dgm:pt>
    <dgm:pt modelId="{2F9C92F9-634C-4737-A124-DC46A0B567C5}" type="parTrans" cxnId="{AC11F43C-86B5-4C8D-AA80-37C90817D254}">
      <dgm:prSet/>
      <dgm:spPr/>
      <dgm:t>
        <a:bodyPr/>
        <a:lstStyle/>
        <a:p>
          <a:endParaRPr lang="es-EC"/>
        </a:p>
      </dgm:t>
    </dgm:pt>
    <dgm:pt modelId="{2442207B-3705-4619-B539-6DAF297E845F}" type="sibTrans" cxnId="{AC11F43C-86B5-4C8D-AA80-37C90817D254}">
      <dgm:prSet/>
      <dgm:spPr/>
      <dgm:t>
        <a:bodyPr/>
        <a:lstStyle/>
        <a:p>
          <a:endParaRPr lang="es-EC"/>
        </a:p>
      </dgm:t>
    </dgm:pt>
    <dgm:pt modelId="{ADCC74C6-9AF3-4A2D-9750-1DAD427FABE2}">
      <dgm:prSet custT="1"/>
      <dgm:spPr/>
      <dgm:t>
        <a:bodyPr/>
        <a:lstStyle/>
        <a:p>
          <a:r>
            <a:rPr lang="es-EC" sz="1050" b="1"/>
            <a:t>XRAY</a:t>
          </a:r>
          <a:endParaRPr lang="es-EC" sz="1050" b="1" dirty="0"/>
        </a:p>
      </dgm:t>
    </dgm:pt>
    <dgm:pt modelId="{C0027248-12FA-4AA0-B019-5134866ED3C7}" type="parTrans" cxnId="{AB3C08CD-3A27-44C6-B653-256EA642EBBA}">
      <dgm:prSet/>
      <dgm:spPr/>
      <dgm:t>
        <a:bodyPr/>
        <a:lstStyle/>
        <a:p>
          <a:endParaRPr lang="es-EC"/>
        </a:p>
      </dgm:t>
    </dgm:pt>
    <dgm:pt modelId="{30047192-665D-4554-9AC8-A4366B6A70A4}" type="sibTrans" cxnId="{AB3C08CD-3A27-44C6-B653-256EA642EBBA}">
      <dgm:prSet/>
      <dgm:spPr/>
      <dgm:t>
        <a:bodyPr/>
        <a:lstStyle/>
        <a:p>
          <a:endParaRPr lang="es-EC"/>
        </a:p>
      </dgm:t>
    </dgm:pt>
    <dgm:pt modelId="{5DA312CC-F5EA-4876-A426-9A350145CD50}">
      <dgm:prSet custT="1"/>
      <dgm:spPr/>
      <dgm:t>
        <a:bodyPr/>
        <a:lstStyle/>
        <a:p>
          <a:r>
            <a:rPr lang="es-EC" sz="1050" b="1"/>
            <a:t>SSD Storage</a:t>
          </a:r>
          <a:endParaRPr lang="es-EC" sz="1050" b="1" dirty="0"/>
        </a:p>
      </dgm:t>
    </dgm:pt>
    <dgm:pt modelId="{567383EA-B143-4E86-A4DC-5AF0F85E0151}" type="parTrans" cxnId="{D4E516DA-DEB4-4432-8491-A3ED93F8529A}">
      <dgm:prSet/>
      <dgm:spPr/>
      <dgm:t>
        <a:bodyPr/>
        <a:lstStyle/>
        <a:p>
          <a:endParaRPr lang="es-EC"/>
        </a:p>
      </dgm:t>
    </dgm:pt>
    <dgm:pt modelId="{4D7BD375-79F4-4E72-9AA4-2EC1B5B0B63F}" type="sibTrans" cxnId="{D4E516DA-DEB4-4432-8491-A3ED93F8529A}">
      <dgm:prSet/>
      <dgm:spPr/>
      <dgm:t>
        <a:bodyPr/>
        <a:lstStyle/>
        <a:p>
          <a:endParaRPr lang="es-EC"/>
        </a:p>
      </dgm:t>
    </dgm:pt>
    <dgm:pt modelId="{D8384918-5864-4B9E-8FF6-28FE3607CF65}">
      <dgm:prSet custT="1"/>
      <dgm:spPr/>
      <dgm:t>
        <a:bodyPr/>
        <a:lstStyle/>
        <a:p>
          <a:r>
            <a:rPr lang="es-EC" sz="1050" b="1"/>
            <a:t>ST Camera</a:t>
          </a:r>
          <a:endParaRPr lang="es-EC" sz="1050" b="1" dirty="0"/>
        </a:p>
      </dgm:t>
    </dgm:pt>
    <dgm:pt modelId="{43702BF1-88A0-467C-AE75-DB38ED26A15F}" type="parTrans" cxnId="{204BADAE-3DFE-4004-8614-746154AB40B2}">
      <dgm:prSet/>
      <dgm:spPr/>
      <dgm:t>
        <a:bodyPr/>
        <a:lstStyle/>
        <a:p>
          <a:endParaRPr lang="en-US"/>
        </a:p>
      </dgm:t>
    </dgm:pt>
    <dgm:pt modelId="{3DB09167-F7CC-4A44-B440-7FD93B07926B}" type="sibTrans" cxnId="{204BADAE-3DFE-4004-8614-746154AB40B2}">
      <dgm:prSet/>
      <dgm:spPr/>
      <dgm:t>
        <a:bodyPr/>
        <a:lstStyle/>
        <a:p>
          <a:endParaRPr lang="en-US"/>
        </a:p>
      </dgm:t>
    </dgm:pt>
    <dgm:pt modelId="{12CE5471-76F8-4166-8819-160EF78E159C}">
      <dgm:prSet custT="1"/>
      <dgm:spPr/>
      <dgm:t>
        <a:bodyPr/>
        <a:lstStyle/>
        <a:p>
          <a:r>
            <a:rPr lang="en-US" sz="1050" b="1"/>
            <a:t>Propulsion Module</a:t>
          </a:r>
          <a:endParaRPr lang="en-US" sz="1050" b="1" dirty="0"/>
        </a:p>
      </dgm:t>
    </dgm:pt>
    <dgm:pt modelId="{F5757191-11F0-497D-842C-9C24A4179926}" type="parTrans" cxnId="{D5242BF9-3DE7-4F61-B0A0-C5BE0CFC0A47}">
      <dgm:prSet/>
      <dgm:spPr/>
      <dgm:t>
        <a:bodyPr/>
        <a:lstStyle/>
        <a:p>
          <a:endParaRPr lang="en-US"/>
        </a:p>
      </dgm:t>
    </dgm:pt>
    <dgm:pt modelId="{F84A4775-573D-4827-9714-E552B9BC222E}" type="sibTrans" cxnId="{D5242BF9-3DE7-4F61-B0A0-C5BE0CFC0A47}">
      <dgm:prSet/>
      <dgm:spPr/>
      <dgm:t>
        <a:bodyPr/>
        <a:lstStyle/>
        <a:p>
          <a:endParaRPr lang="en-US"/>
        </a:p>
      </dgm:t>
    </dgm:pt>
    <dgm:pt modelId="{98441577-8A65-474B-99AD-A2010483B81A}">
      <dgm:prSet custT="1"/>
      <dgm:spPr/>
      <dgm:t>
        <a:bodyPr/>
        <a:lstStyle/>
        <a:p>
          <a:r>
            <a:rPr lang="es-EC" sz="1050" b="1"/>
            <a:t>Batteries</a:t>
          </a:r>
          <a:endParaRPr lang="es-EC" sz="1050" b="1" dirty="0"/>
        </a:p>
      </dgm:t>
    </dgm:pt>
    <dgm:pt modelId="{C5089DD4-2441-40BD-AA41-DF31AEB82D94}" type="parTrans" cxnId="{E481B9D1-596C-40FA-B747-B567A9D3EC81}">
      <dgm:prSet/>
      <dgm:spPr/>
      <dgm:t>
        <a:bodyPr/>
        <a:lstStyle/>
        <a:p>
          <a:endParaRPr lang="en-US"/>
        </a:p>
      </dgm:t>
    </dgm:pt>
    <dgm:pt modelId="{3162EDD5-DB53-484E-96AD-5E0973647BA8}" type="sibTrans" cxnId="{E481B9D1-596C-40FA-B747-B567A9D3EC81}">
      <dgm:prSet/>
      <dgm:spPr/>
      <dgm:t>
        <a:bodyPr/>
        <a:lstStyle/>
        <a:p>
          <a:endParaRPr lang="en-US"/>
        </a:p>
      </dgm:t>
    </dgm:pt>
    <dgm:pt modelId="{96F5A222-C063-4A58-801C-FBA5A5C91CAE}">
      <dgm:prSet custT="1"/>
      <dgm:spPr/>
      <dgm:t>
        <a:bodyPr/>
        <a:lstStyle/>
        <a:p>
          <a:r>
            <a:rPr lang="es-EC" sz="1050" b="1" dirty="0" err="1"/>
            <a:t>Integrated</a:t>
          </a:r>
          <a:r>
            <a:rPr lang="es-EC" sz="1050" b="1" dirty="0"/>
            <a:t> </a:t>
          </a:r>
          <a:r>
            <a:rPr lang="es-EC" sz="1050" b="1" dirty="0" err="1"/>
            <a:t>Magnetorquers</a:t>
          </a:r>
          <a:endParaRPr lang="es-EC" sz="1050" b="1" dirty="0"/>
        </a:p>
      </dgm:t>
    </dgm:pt>
    <dgm:pt modelId="{7F5A6B2F-6D95-4381-94FD-17C8FFE7A416}" type="parTrans" cxnId="{5B0E6F7D-5F4B-45E9-B309-307581727155}">
      <dgm:prSet/>
      <dgm:spPr/>
      <dgm:t>
        <a:bodyPr/>
        <a:lstStyle/>
        <a:p>
          <a:endParaRPr lang="en-US"/>
        </a:p>
      </dgm:t>
    </dgm:pt>
    <dgm:pt modelId="{553EA2B4-87E7-49A0-96FD-C51B54A9EAD4}" type="sibTrans" cxnId="{5B0E6F7D-5F4B-45E9-B309-307581727155}">
      <dgm:prSet/>
      <dgm:spPr/>
      <dgm:t>
        <a:bodyPr/>
        <a:lstStyle/>
        <a:p>
          <a:endParaRPr lang="en-US"/>
        </a:p>
      </dgm:t>
    </dgm:pt>
    <dgm:pt modelId="{73519CBB-B7BB-4CBF-942B-0D5B936E3633}" type="pres">
      <dgm:prSet presAssocID="{CC43E529-D33E-4854-AE54-6CBCCB8258E2}" presName="hierChild1" presStyleCnt="0">
        <dgm:presLayoutVars>
          <dgm:orgChart val="1"/>
          <dgm:chPref val="1"/>
          <dgm:dir/>
          <dgm:animOne val="branch"/>
          <dgm:animLvl val="lvl"/>
          <dgm:resizeHandles/>
        </dgm:presLayoutVars>
      </dgm:prSet>
      <dgm:spPr/>
    </dgm:pt>
    <dgm:pt modelId="{904CDB87-74D7-44C0-A0CF-5E7CF9027828}" type="pres">
      <dgm:prSet presAssocID="{6B203696-6BAB-4943-BF4E-A3401D507F0B}" presName="hierRoot1" presStyleCnt="0">
        <dgm:presLayoutVars>
          <dgm:hierBranch val="init"/>
        </dgm:presLayoutVars>
      </dgm:prSet>
      <dgm:spPr/>
    </dgm:pt>
    <dgm:pt modelId="{089CBD82-FFB4-41C1-94BA-950C7EDD1D3D}" type="pres">
      <dgm:prSet presAssocID="{6B203696-6BAB-4943-BF4E-A3401D507F0B}" presName="rootComposite1" presStyleCnt="0"/>
      <dgm:spPr/>
    </dgm:pt>
    <dgm:pt modelId="{86B28A06-23F7-4709-BFAE-F5F059F06D14}" type="pres">
      <dgm:prSet presAssocID="{6B203696-6BAB-4943-BF4E-A3401D507F0B}" presName="rootText1" presStyleLbl="node0" presStyleIdx="0" presStyleCnt="1" custScaleX="250958">
        <dgm:presLayoutVars>
          <dgm:chPref val="3"/>
        </dgm:presLayoutVars>
      </dgm:prSet>
      <dgm:spPr/>
    </dgm:pt>
    <dgm:pt modelId="{5C5F2148-50EC-4EDA-9312-3C137FC39789}" type="pres">
      <dgm:prSet presAssocID="{6B203696-6BAB-4943-BF4E-A3401D507F0B}" presName="rootConnector1" presStyleLbl="node1" presStyleIdx="0" presStyleCnt="0"/>
      <dgm:spPr/>
    </dgm:pt>
    <dgm:pt modelId="{D44F1E4A-24D4-40CC-8420-E3EAF55B03BD}" type="pres">
      <dgm:prSet presAssocID="{6B203696-6BAB-4943-BF4E-A3401D507F0B}" presName="hierChild2" presStyleCnt="0"/>
      <dgm:spPr/>
    </dgm:pt>
    <dgm:pt modelId="{08DED576-8B13-4EAA-B024-38B2A34FDBBD}" type="pres">
      <dgm:prSet presAssocID="{14AC5677-815D-4A38-ADF3-E8C53171FBA0}" presName="Name37" presStyleLbl="parChTrans1D2" presStyleIdx="0" presStyleCnt="2" custSzX="3844186"/>
      <dgm:spPr/>
    </dgm:pt>
    <dgm:pt modelId="{727C3C2E-1134-4C38-B5BA-3244D5A38870}" type="pres">
      <dgm:prSet presAssocID="{23D0D9E0-1636-4621-BDDE-7A2D2D97F44D}" presName="hierRoot2" presStyleCnt="0">
        <dgm:presLayoutVars>
          <dgm:hierBranch val="init"/>
        </dgm:presLayoutVars>
      </dgm:prSet>
      <dgm:spPr/>
    </dgm:pt>
    <dgm:pt modelId="{0E2FDFD8-C7E6-4158-ACA5-CF7443587020}" type="pres">
      <dgm:prSet presAssocID="{23D0D9E0-1636-4621-BDDE-7A2D2D97F44D}" presName="rootComposite" presStyleCnt="0"/>
      <dgm:spPr/>
    </dgm:pt>
    <dgm:pt modelId="{273F3B82-513D-4807-952A-4B808F4D1A2D}" type="pres">
      <dgm:prSet presAssocID="{23D0D9E0-1636-4621-BDDE-7A2D2D97F44D}" presName="rootText" presStyleLbl="node2" presStyleIdx="0" presStyleCnt="2" custScaleX="236792">
        <dgm:presLayoutVars>
          <dgm:chPref val="3"/>
        </dgm:presLayoutVars>
      </dgm:prSet>
      <dgm:spPr/>
    </dgm:pt>
    <dgm:pt modelId="{3F58AF7C-40F1-4465-837D-CEF1E35D7F8E}" type="pres">
      <dgm:prSet presAssocID="{23D0D9E0-1636-4621-BDDE-7A2D2D97F44D}" presName="rootConnector" presStyleLbl="node2" presStyleIdx="0" presStyleCnt="2"/>
      <dgm:spPr/>
    </dgm:pt>
    <dgm:pt modelId="{BA6F5B56-9BA7-41CF-BCF3-76B763DF0A62}" type="pres">
      <dgm:prSet presAssocID="{23D0D9E0-1636-4621-BDDE-7A2D2D97F44D}" presName="hierChild4" presStyleCnt="0"/>
      <dgm:spPr/>
    </dgm:pt>
    <dgm:pt modelId="{CD82A973-4A69-4A57-8CAA-092C75B133AE}" type="pres">
      <dgm:prSet presAssocID="{D365772D-5CC1-42FC-9989-F733AFBA2518}" presName="Name37" presStyleLbl="parChTrans1D3" presStyleIdx="0" presStyleCnt="8" custSzX="190620"/>
      <dgm:spPr/>
    </dgm:pt>
    <dgm:pt modelId="{CFA9CE7E-62A5-4C5A-BB51-E34A8D720FC7}" type="pres">
      <dgm:prSet presAssocID="{F9D7DE33-A73D-4F9D-A9F9-286592840306}" presName="hierRoot2" presStyleCnt="0">
        <dgm:presLayoutVars>
          <dgm:hierBranch val="init"/>
        </dgm:presLayoutVars>
      </dgm:prSet>
      <dgm:spPr/>
    </dgm:pt>
    <dgm:pt modelId="{0172215A-2FAD-4E2E-90FA-20CDC9FF2626}" type="pres">
      <dgm:prSet presAssocID="{F9D7DE33-A73D-4F9D-A9F9-286592840306}" presName="rootComposite" presStyleCnt="0"/>
      <dgm:spPr/>
    </dgm:pt>
    <dgm:pt modelId="{1444B842-287C-45F3-84C2-30E7925996DE}" type="pres">
      <dgm:prSet presAssocID="{F9D7DE33-A73D-4F9D-A9F9-286592840306}" presName="rootText" presStyleLbl="node3" presStyleIdx="0" presStyleCnt="8" custScaleX="139834">
        <dgm:presLayoutVars>
          <dgm:chPref val="3"/>
        </dgm:presLayoutVars>
      </dgm:prSet>
      <dgm:spPr/>
    </dgm:pt>
    <dgm:pt modelId="{532CB322-3FA0-42D8-BA26-CA6C8067AA05}" type="pres">
      <dgm:prSet presAssocID="{F9D7DE33-A73D-4F9D-A9F9-286592840306}" presName="rootConnector" presStyleLbl="node3" presStyleIdx="0" presStyleCnt="8"/>
      <dgm:spPr/>
    </dgm:pt>
    <dgm:pt modelId="{DC51BDB9-D194-4509-BA34-8C377A7171A1}" type="pres">
      <dgm:prSet presAssocID="{F9D7DE33-A73D-4F9D-A9F9-286592840306}" presName="hierChild4" presStyleCnt="0"/>
      <dgm:spPr/>
    </dgm:pt>
    <dgm:pt modelId="{0D696CE3-4DD5-407B-A4DB-C3D9E0CCA753}" type="pres">
      <dgm:prSet presAssocID="{F9D7DE33-A73D-4F9D-A9F9-286592840306}" presName="hierChild5" presStyleCnt="0"/>
      <dgm:spPr/>
    </dgm:pt>
    <dgm:pt modelId="{027F381E-C65E-4B07-B55C-7999660945ED}" type="pres">
      <dgm:prSet presAssocID="{2B53CC90-6630-414A-A717-FE65593918D1}" presName="Name37" presStyleLbl="parChTrans1D3" presStyleIdx="1" presStyleCnt="8" custSzX="190620"/>
      <dgm:spPr/>
    </dgm:pt>
    <dgm:pt modelId="{BB09A8C4-A91D-484C-9D4D-8A530E469A60}" type="pres">
      <dgm:prSet presAssocID="{89A94229-9E2E-4714-995F-E6D8901F9576}" presName="hierRoot2" presStyleCnt="0">
        <dgm:presLayoutVars>
          <dgm:hierBranch val="init"/>
        </dgm:presLayoutVars>
      </dgm:prSet>
      <dgm:spPr/>
    </dgm:pt>
    <dgm:pt modelId="{32158FD2-AC8B-4D3D-B265-7F259FD8C346}" type="pres">
      <dgm:prSet presAssocID="{89A94229-9E2E-4714-995F-E6D8901F9576}" presName="rootComposite" presStyleCnt="0"/>
      <dgm:spPr/>
    </dgm:pt>
    <dgm:pt modelId="{9FDEE71C-526D-4A11-8330-173418E7143E}" type="pres">
      <dgm:prSet presAssocID="{89A94229-9E2E-4714-995F-E6D8901F9576}" presName="rootText" presStyleLbl="node3" presStyleIdx="1" presStyleCnt="8" custScaleX="139834">
        <dgm:presLayoutVars>
          <dgm:chPref val="3"/>
        </dgm:presLayoutVars>
      </dgm:prSet>
      <dgm:spPr/>
    </dgm:pt>
    <dgm:pt modelId="{6C1F0AF3-C91D-41BA-8FF6-743E8EC0EF1C}" type="pres">
      <dgm:prSet presAssocID="{89A94229-9E2E-4714-995F-E6D8901F9576}" presName="rootConnector" presStyleLbl="node3" presStyleIdx="1" presStyleCnt="8"/>
      <dgm:spPr/>
    </dgm:pt>
    <dgm:pt modelId="{0026A20F-1A56-4901-9826-471336946051}" type="pres">
      <dgm:prSet presAssocID="{89A94229-9E2E-4714-995F-E6D8901F9576}" presName="hierChild4" presStyleCnt="0"/>
      <dgm:spPr/>
    </dgm:pt>
    <dgm:pt modelId="{57C868C9-CFC4-42E1-AE05-6A9C4B2BF0FE}" type="pres">
      <dgm:prSet presAssocID="{89A94229-9E2E-4714-995F-E6D8901F9576}" presName="hierChild5" presStyleCnt="0"/>
      <dgm:spPr/>
    </dgm:pt>
    <dgm:pt modelId="{3AC56469-42E5-4512-8D90-B7952D610BD9}" type="pres">
      <dgm:prSet presAssocID="{7F5A6B2F-6D95-4381-94FD-17C8FFE7A416}" presName="Name37" presStyleLbl="parChTrans1D3" presStyleIdx="2" presStyleCnt="8"/>
      <dgm:spPr/>
    </dgm:pt>
    <dgm:pt modelId="{071FDC4E-4AF4-4C61-8795-32C4A33DC5ED}" type="pres">
      <dgm:prSet presAssocID="{96F5A222-C063-4A58-801C-FBA5A5C91CAE}" presName="hierRoot2" presStyleCnt="0">
        <dgm:presLayoutVars>
          <dgm:hierBranch val="init"/>
        </dgm:presLayoutVars>
      </dgm:prSet>
      <dgm:spPr/>
    </dgm:pt>
    <dgm:pt modelId="{FDB30480-F584-4F44-B426-E90535A415C1}" type="pres">
      <dgm:prSet presAssocID="{96F5A222-C063-4A58-801C-FBA5A5C91CAE}" presName="rootComposite" presStyleCnt="0"/>
      <dgm:spPr/>
    </dgm:pt>
    <dgm:pt modelId="{5F07CF8E-6F3E-47B8-B1F9-9441D15E6794}" type="pres">
      <dgm:prSet presAssocID="{96F5A222-C063-4A58-801C-FBA5A5C91CAE}" presName="rootText" presStyleLbl="node3" presStyleIdx="2" presStyleCnt="8" custScaleX="175550" custScaleY="100000">
        <dgm:presLayoutVars>
          <dgm:chPref val="3"/>
        </dgm:presLayoutVars>
      </dgm:prSet>
      <dgm:spPr/>
    </dgm:pt>
    <dgm:pt modelId="{5C65A706-B669-46C8-8891-F3CEB21491F6}" type="pres">
      <dgm:prSet presAssocID="{96F5A222-C063-4A58-801C-FBA5A5C91CAE}" presName="rootConnector" presStyleLbl="node3" presStyleIdx="2" presStyleCnt="8"/>
      <dgm:spPr/>
    </dgm:pt>
    <dgm:pt modelId="{56CB6741-3AA2-41BF-9134-D231B044D7C7}" type="pres">
      <dgm:prSet presAssocID="{96F5A222-C063-4A58-801C-FBA5A5C91CAE}" presName="hierChild4" presStyleCnt="0"/>
      <dgm:spPr/>
    </dgm:pt>
    <dgm:pt modelId="{BA2BC2A0-9434-451B-BAA7-99CF509F5EFB}" type="pres">
      <dgm:prSet presAssocID="{96F5A222-C063-4A58-801C-FBA5A5C91CAE}" presName="hierChild5" presStyleCnt="0"/>
      <dgm:spPr/>
    </dgm:pt>
    <dgm:pt modelId="{9BC14787-42AB-46A6-808C-44083F54D55E}" type="pres">
      <dgm:prSet presAssocID="{81E8CA6E-ADD4-40DF-ACC1-97CF540ADEF3}" presName="Name37" presStyleLbl="parChTrans1D3" presStyleIdx="3" presStyleCnt="8" custSzX="190620"/>
      <dgm:spPr/>
    </dgm:pt>
    <dgm:pt modelId="{DF3B1E11-445D-4BB1-B69E-14C1C2A4AE18}" type="pres">
      <dgm:prSet presAssocID="{1DDDB8F9-5EE3-4652-96B5-3DF51F298E6B}" presName="hierRoot2" presStyleCnt="0">
        <dgm:presLayoutVars>
          <dgm:hierBranch val="init"/>
        </dgm:presLayoutVars>
      </dgm:prSet>
      <dgm:spPr/>
    </dgm:pt>
    <dgm:pt modelId="{C6B706DF-3CBD-43CC-92FD-C9F3A52E1D3A}" type="pres">
      <dgm:prSet presAssocID="{1DDDB8F9-5EE3-4652-96B5-3DF51F298E6B}" presName="rootComposite" presStyleCnt="0"/>
      <dgm:spPr/>
    </dgm:pt>
    <dgm:pt modelId="{BFEED822-C2C5-47A1-997F-008132315700}" type="pres">
      <dgm:prSet presAssocID="{1DDDB8F9-5EE3-4652-96B5-3DF51F298E6B}" presName="rootText" presStyleLbl="node3" presStyleIdx="3" presStyleCnt="8" custScaleX="139834" custScaleY="271457">
        <dgm:presLayoutVars>
          <dgm:chPref val="3"/>
        </dgm:presLayoutVars>
      </dgm:prSet>
      <dgm:spPr/>
    </dgm:pt>
    <dgm:pt modelId="{78AAA5BC-FB7F-4D88-A950-3530E59A49F0}" type="pres">
      <dgm:prSet presAssocID="{1DDDB8F9-5EE3-4652-96B5-3DF51F298E6B}" presName="rootConnector" presStyleLbl="node3" presStyleIdx="3" presStyleCnt="8"/>
      <dgm:spPr/>
    </dgm:pt>
    <dgm:pt modelId="{B4264C7D-2D28-4232-A873-673BA34A3E1D}" type="pres">
      <dgm:prSet presAssocID="{1DDDB8F9-5EE3-4652-96B5-3DF51F298E6B}" presName="hierChild4" presStyleCnt="0"/>
      <dgm:spPr/>
    </dgm:pt>
    <dgm:pt modelId="{2AE64F74-DBAD-4364-A354-B8EAF7BDF221}" type="pres">
      <dgm:prSet presAssocID="{1DDDB8F9-5EE3-4652-96B5-3DF51F298E6B}" presName="hierChild5" presStyleCnt="0"/>
      <dgm:spPr/>
    </dgm:pt>
    <dgm:pt modelId="{9502A9A5-2D64-4F32-B48A-8931012893C7}" type="pres">
      <dgm:prSet presAssocID="{23D0D9E0-1636-4621-BDDE-7A2D2D97F44D}" presName="hierChild5" presStyleCnt="0"/>
      <dgm:spPr/>
    </dgm:pt>
    <dgm:pt modelId="{A7912274-D648-4EF3-A0FA-7CEBBDA1351C}" type="pres">
      <dgm:prSet presAssocID="{C7205120-2FA5-47DF-9B49-04C79C04EC81}" presName="Name37" presStyleLbl="parChTrans1D2" presStyleIdx="1" presStyleCnt="2" custSzX="317701"/>
      <dgm:spPr/>
    </dgm:pt>
    <dgm:pt modelId="{F9C2AE90-3E12-43F0-B6F1-BFB92912A705}" type="pres">
      <dgm:prSet presAssocID="{6A667152-B590-47F6-BFEF-CB70A9D6F2C3}" presName="hierRoot2" presStyleCnt="0">
        <dgm:presLayoutVars>
          <dgm:hierBranch val="init"/>
        </dgm:presLayoutVars>
      </dgm:prSet>
      <dgm:spPr/>
    </dgm:pt>
    <dgm:pt modelId="{67765ED7-9B23-44C1-8886-07D2508CAAC2}" type="pres">
      <dgm:prSet presAssocID="{6A667152-B590-47F6-BFEF-CB70A9D6F2C3}" presName="rootComposite" presStyleCnt="0"/>
      <dgm:spPr/>
    </dgm:pt>
    <dgm:pt modelId="{C087A573-3F18-4F82-A873-9A317BFDF762}" type="pres">
      <dgm:prSet presAssocID="{6A667152-B590-47F6-BFEF-CB70A9D6F2C3}" presName="rootText" presStyleLbl="node2" presStyleIdx="1" presStyleCnt="2" custScaleX="296223">
        <dgm:presLayoutVars>
          <dgm:chPref val="3"/>
        </dgm:presLayoutVars>
      </dgm:prSet>
      <dgm:spPr/>
    </dgm:pt>
    <dgm:pt modelId="{AC0607A4-E8A6-4DD5-B167-DCC30FABB218}" type="pres">
      <dgm:prSet presAssocID="{6A667152-B590-47F6-BFEF-CB70A9D6F2C3}" presName="rootConnector" presStyleLbl="node2" presStyleIdx="1" presStyleCnt="2"/>
      <dgm:spPr/>
    </dgm:pt>
    <dgm:pt modelId="{7E0A5CF0-9442-4E0F-AC2E-C0BC12507100}" type="pres">
      <dgm:prSet presAssocID="{6A667152-B590-47F6-BFEF-CB70A9D6F2C3}" presName="hierChild4" presStyleCnt="0"/>
      <dgm:spPr/>
    </dgm:pt>
    <dgm:pt modelId="{B1CF4AA1-4267-432A-9976-012C5DC4194C}" type="pres">
      <dgm:prSet presAssocID="{6948F540-364D-43AB-B0BB-D395E5FFED4C}" presName="Name37" presStyleLbl="parChTrans1D3" presStyleIdx="4" presStyleCnt="8" custSzX="2306511"/>
      <dgm:spPr/>
    </dgm:pt>
    <dgm:pt modelId="{877F8392-29DC-4DBA-BDE3-D62275FA3A49}" type="pres">
      <dgm:prSet presAssocID="{D153A317-8F09-4D59-9911-0DEBB4CD1029}" presName="hierRoot2" presStyleCnt="0">
        <dgm:presLayoutVars>
          <dgm:hierBranch val="init"/>
        </dgm:presLayoutVars>
      </dgm:prSet>
      <dgm:spPr/>
    </dgm:pt>
    <dgm:pt modelId="{DA340BC2-F631-476C-BC42-8393E3D6A5F4}" type="pres">
      <dgm:prSet presAssocID="{D153A317-8F09-4D59-9911-0DEBB4CD1029}" presName="rootComposite" presStyleCnt="0"/>
      <dgm:spPr/>
    </dgm:pt>
    <dgm:pt modelId="{EDDB6D9C-92AB-4BF0-B7C0-464265069184}" type="pres">
      <dgm:prSet presAssocID="{D153A317-8F09-4D59-9911-0DEBB4CD1029}" presName="rootText" presStyleLbl="node3" presStyleIdx="4" presStyleCnt="8" custScaleX="253978">
        <dgm:presLayoutVars>
          <dgm:chPref val="3"/>
        </dgm:presLayoutVars>
      </dgm:prSet>
      <dgm:spPr/>
    </dgm:pt>
    <dgm:pt modelId="{48A542DA-82EB-4923-8243-B7618A944008}" type="pres">
      <dgm:prSet presAssocID="{D153A317-8F09-4D59-9911-0DEBB4CD1029}" presName="rootConnector" presStyleLbl="node3" presStyleIdx="4" presStyleCnt="8"/>
      <dgm:spPr/>
    </dgm:pt>
    <dgm:pt modelId="{627C5E15-B262-4428-A853-D456F8E51909}" type="pres">
      <dgm:prSet presAssocID="{D153A317-8F09-4D59-9911-0DEBB4CD1029}" presName="hierChild4" presStyleCnt="0"/>
      <dgm:spPr/>
    </dgm:pt>
    <dgm:pt modelId="{60F1764D-AA3A-407F-82C2-FD0F8935C7F8}" type="pres">
      <dgm:prSet presAssocID="{9307D6C8-CD39-4601-97C8-027CBC746F1D}" presName="Name37" presStyleLbl="parChTrans1D4" presStyleIdx="0" presStyleCnt="17" custSzX="190620"/>
      <dgm:spPr/>
    </dgm:pt>
    <dgm:pt modelId="{5EA69286-F4EA-4E4E-BF06-6ADBA5ADF1CD}" type="pres">
      <dgm:prSet presAssocID="{1341543E-7FB3-471A-8847-B081132D1E00}" presName="hierRoot2" presStyleCnt="0">
        <dgm:presLayoutVars>
          <dgm:hierBranch val="init"/>
        </dgm:presLayoutVars>
      </dgm:prSet>
      <dgm:spPr/>
    </dgm:pt>
    <dgm:pt modelId="{6F606532-FB5E-4918-AACA-3C49B1E66772}" type="pres">
      <dgm:prSet presAssocID="{1341543E-7FB3-471A-8847-B081132D1E00}" presName="rootComposite" presStyleCnt="0"/>
      <dgm:spPr/>
    </dgm:pt>
    <dgm:pt modelId="{C0CDCEE8-E0CA-4A19-AD42-6960F6889511}" type="pres">
      <dgm:prSet presAssocID="{1341543E-7FB3-471A-8847-B081132D1E00}" presName="rootText" presStyleLbl="node4" presStyleIdx="0" presStyleCnt="17" custScaleX="139834">
        <dgm:presLayoutVars>
          <dgm:chPref val="3"/>
        </dgm:presLayoutVars>
      </dgm:prSet>
      <dgm:spPr/>
    </dgm:pt>
    <dgm:pt modelId="{4A3742AB-EBEA-45CE-8C24-1F7B66E11605}" type="pres">
      <dgm:prSet presAssocID="{1341543E-7FB3-471A-8847-B081132D1E00}" presName="rootConnector" presStyleLbl="node4" presStyleIdx="0" presStyleCnt="17"/>
      <dgm:spPr/>
    </dgm:pt>
    <dgm:pt modelId="{5C6EAFD9-0781-4528-94F6-4599AC6E02D2}" type="pres">
      <dgm:prSet presAssocID="{1341543E-7FB3-471A-8847-B081132D1E00}" presName="hierChild4" presStyleCnt="0"/>
      <dgm:spPr/>
    </dgm:pt>
    <dgm:pt modelId="{5486D128-7179-493F-BF58-89CCA9762F96}" type="pres">
      <dgm:prSet presAssocID="{1341543E-7FB3-471A-8847-B081132D1E00}" presName="hierChild5" presStyleCnt="0"/>
      <dgm:spPr/>
    </dgm:pt>
    <dgm:pt modelId="{678F89E4-6750-4F22-82BF-6C25760632E3}" type="pres">
      <dgm:prSet presAssocID="{C8337995-A995-4B94-9DC0-032C54B99E47}" presName="Name37" presStyleLbl="parChTrans1D4" presStyleIdx="1" presStyleCnt="17" custSzX="190620"/>
      <dgm:spPr/>
    </dgm:pt>
    <dgm:pt modelId="{D52F4641-F1A5-419B-8503-9316BC2E10BA}" type="pres">
      <dgm:prSet presAssocID="{ACC40AA2-DE8C-405B-97E0-9EBA8B37A813}" presName="hierRoot2" presStyleCnt="0">
        <dgm:presLayoutVars>
          <dgm:hierBranch val="init"/>
        </dgm:presLayoutVars>
      </dgm:prSet>
      <dgm:spPr/>
    </dgm:pt>
    <dgm:pt modelId="{54AF165F-C8F1-4E2B-ADDF-7CAADC5AF176}" type="pres">
      <dgm:prSet presAssocID="{ACC40AA2-DE8C-405B-97E0-9EBA8B37A813}" presName="rootComposite" presStyleCnt="0"/>
      <dgm:spPr/>
    </dgm:pt>
    <dgm:pt modelId="{F9CAB4E1-90AD-42EA-A3A3-4CA5EE13EBE2}" type="pres">
      <dgm:prSet presAssocID="{ACC40AA2-DE8C-405B-97E0-9EBA8B37A813}" presName="rootText" presStyleLbl="node4" presStyleIdx="1" presStyleCnt="17" custScaleX="139834">
        <dgm:presLayoutVars>
          <dgm:chPref val="3"/>
        </dgm:presLayoutVars>
      </dgm:prSet>
      <dgm:spPr/>
    </dgm:pt>
    <dgm:pt modelId="{C864E836-286D-43F8-87B0-1142304C0F3A}" type="pres">
      <dgm:prSet presAssocID="{ACC40AA2-DE8C-405B-97E0-9EBA8B37A813}" presName="rootConnector" presStyleLbl="node4" presStyleIdx="1" presStyleCnt="17"/>
      <dgm:spPr/>
    </dgm:pt>
    <dgm:pt modelId="{B9F14696-784A-4B46-91BA-C28EE563390F}" type="pres">
      <dgm:prSet presAssocID="{ACC40AA2-DE8C-405B-97E0-9EBA8B37A813}" presName="hierChild4" presStyleCnt="0"/>
      <dgm:spPr/>
    </dgm:pt>
    <dgm:pt modelId="{141E3773-002E-4F15-93C9-F118BDC25698}" type="pres">
      <dgm:prSet presAssocID="{ACC40AA2-DE8C-405B-97E0-9EBA8B37A813}" presName="hierChild5" presStyleCnt="0"/>
      <dgm:spPr/>
    </dgm:pt>
    <dgm:pt modelId="{8B1CDD98-CB5E-4747-B8B0-861B25FA0D2E}" type="pres">
      <dgm:prSet presAssocID="{CD45AD06-1711-46F0-82CF-3B4ADAFF3E59}" presName="Name37" presStyleLbl="parChTrans1D4" presStyleIdx="2" presStyleCnt="17" custSzX="190620"/>
      <dgm:spPr/>
    </dgm:pt>
    <dgm:pt modelId="{7F1C9203-E2B6-4C75-86CE-F7DF39D6FD58}" type="pres">
      <dgm:prSet presAssocID="{67B624C3-E884-4574-925B-5C5A360B0E36}" presName="hierRoot2" presStyleCnt="0">
        <dgm:presLayoutVars>
          <dgm:hierBranch val="init"/>
        </dgm:presLayoutVars>
      </dgm:prSet>
      <dgm:spPr/>
    </dgm:pt>
    <dgm:pt modelId="{2B2E81F3-0707-4E59-8948-8CFEC131E082}" type="pres">
      <dgm:prSet presAssocID="{67B624C3-E884-4574-925B-5C5A360B0E36}" presName="rootComposite" presStyleCnt="0"/>
      <dgm:spPr/>
    </dgm:pt>
    <dgm:pt modelId="{16BBFD51-C198-4275-880B-876CE2EA9D5D}" type="pres">
      <dgm:prSet presAssocID="{67B624C3-E884-4574-925B-5C5A360B0E36}" presName="rootText" presStyleLbl="node4" presStyleIdx="2" presStyleCnt="17" custScaleX="139834">
        <dgm:presLayoutVars>
          <dgm:chPref val="3"/>
        </dgm:presLayoutVars>
      </dgm:prSet>
      <dgm:spPr/>
    </dgm:pt>
    <dgm:pt modelId="{88ACEA77-34B4-400D-A7B9-CD9621EAAD91}" type="pres">
      <dgm:prSet presAssocID="{67B624C3-E884-4574-925B-5C5A360B0E36}" presName="rootConnector" presStyleLbl="node4" presStyleIdx="2" presStyleCnt="17"/>
      <dgm:spPr/>
    </dgm:pt>
    <dgm:pt modelId="{8DC21B94-6C24-4008-BBF9-352F1B8D527B}" type="pres">
      <dgm:prSet presAssocID="{67B624C3-E884-4574-925B-5C5A360B0E36}" presName="hierChild4" presStyleCnt="0"/>
      <dgm:spPr/>
    </dgm:pt>
    <dgm:pt modelId="{6E8877B3-0137-49BA-856C-55C1C1E6352D}" type="pres">
      <dgm:prSet presAssocID="{67B624C3-E884-4574-925B-5C5A360B0E36}" presName="hierChild5" presStyleCnt="0"/>
      <dgm:spPr/>
    </dgm:pt>
    <dgm:pt modelId="{B30CCD70-A993-4086-9CA8-C2C0DB96410B}" type="pres">
      <dgm:prSet presAssocID="{F9C64481-F837-4AB2-95FD-BD08F72C47BD}" presName="Name37" presStyleLbl="parChTrans1D4" presStyleIdx="3" presStyleCnt="17" custSzX="190620"/>
      <dgm:spPr/>
    </dgm:pt>
    <dgm:pt modelId="{0681D71B-075F-4D83-B565-FDDF78D105F7}" type="pres">
      <dgm:prSet presAssocID="{7C9E1088-4B07-42D2-B7CA-A538DB94EED6}" presName="hierRoot2" presStyleCnt="0">
        <dgm:presLayoutVars>
          <dgm:hierBranch val="init"/>
        </dgm:presLayoutVars>
      </dgm:prSet>
      <dgm:spPr/>
    </dgm:pt>
    <dgm:pt modelId="{CF138543-A40A-4F34-A42C-A5B2A3B133CB}" type="pres">
      <dgm:prSet presAssocID="{7C9E1088-4B07-42D2-B7CA-A538DB94EED6}" presName="rootComposite" presStyleCnt="0"/>
      <dgm:spPr/>
    </dgm:pt>
    <dgm:pt modelId="{B2E9C6BC-88A4-4171-B9E4-BF61DCB85266}" type="pres">
      <dgm:prSet presAssocID="{7C9E1088-4B07-42D2-B7CA-A538DB94EED6}" presName="rootText" presStyleLbl="node4" presStyleIdx="3" presStyleCnt="17" custScaleX="248366">
        <dgm:presLayoutVars>
          <dgm:chPref val="3"/>
        </dgm:presLayoutVars>
      </dgm:prSet>
      <dgm:spPr/>
    </dgm:pt>
    <dgm:pt modelId="{66CEB1F2-B6A2-4A3B-86D8-14BE831B1549}" type="pres">
      <dgm:prSet presAssocID="{7C9E1088-4B07-42D2-B7CA-A538DB94EED6}" presName="rootConnector" presStyleLbl="node4" presStyleIdx="3" presStyleCnt="17"/>
      <dgm:spPr/>
    </dgm:pt>
    <dgm:pt modelId="{CA972F3B-38CB-4E2E-BC8A-A31297F719FF}" type="pres">
      <dgm:prSet presAssocID="{7C9E1088-4B07-42D2-B7CA-A538DB94EED6}" presName="hierChild4" presStyleCnt="0"/>
      <dgm:spPr/>
    </dgm:pt>
    <dgm:pt modelId="{CE7816C3-6D2D-4E02-8EDA-5725BBB14549}" type="pres">
      <dgm:prSet presAssocID="{7C9E1088-4B07-42D2-B7CA-A538DB94EED6}" presName="hierChild5" presStyleCnt="0"/>
      <dgm:spPr/>
    </dgm:pt>
    <dgm:pt modelId="{B3C7B9F0-F7FF-4958-8BF4-F54AF0A6ED96}" type="pres">
      <dgm:prSet presAssocID="{5997F821-9E16-47D3-8659-3FBD8D595034}" presName="Name37" presStyleLbl="parChTrans1D4" presStyleIdx="4" presStyleCnt="17" custSzX="190620"/>
      <dgm:spPr/>
    </dgm:pt>
    <dgm:pt modelId="{E2838916-B86E-4834-9239-0BAC0AECC43E}" type="pres">
      <dgm:prSet presAssocID="{1B0D4447-6B61-4C80-A2AA-6B23607476FF}" presName="hierRoot2" presStyleCnt="0">
        <dgm:presLayoutVars>
          <dgm:hierBranch val="init"/>
        </dgm:presLayoutVars>
      </dgm:prSet>
      <dgm:spPr/>
    </dgm:pt>
    <dgm:pt modelId="{24049EF8-0F89-492E-8791-A73517D08585}" type="pres">
      <dgm:prSet presAssocID="{1B0D4447-6B61-4C80-A2AA-6B23607476FF}" presName="rootComposite" presStyleCnt="0"/>
      <dgm:spPr/>
    </dgm:pt>
    <dgm:pt modelId="{1A881AAA-2C07-4EEE-9E04-5C06C747CA78}" type="pres">
      <dgm:prSet presAssocID="{1B0D4447-6B61-4C80-A2AA-6B23607476FF}" presName="rootText" presStyleLbl="node4" presStyleIdx="4" presStyleCnt="17" custScaleX="139834">
        <dgm:presLayoutVars>
          <dgm:chPref val="3"/>
        </dgm:presLayoutVars>
      </dgm:prSet>
      <dgm:spPr/>
    </dgm:pt>
    <dgm:pt modelId="{CC322649-C5F5-401D-AB0E-31D310C4C27F}" type="pres">
      <dgm:prSet presAssocID="{1B0D4447-6B61-4C80-A2AA-6B23607476FF}" presName="rootConnector" presStyleLbl="node4" presStyleIdx="4" presStyleCnt="17"/>
      <dgm:spPr/>
    </dgm:pt>
    <dgm:pt modelId="{13F36C9F-1335-4FEE-BA28-9AE2F62AACCF}" type="pres">
      <dgm:prSet presAssocID="{1B0D4447-6B61-4C80-A2AA-6B23607476FF}" presName="hierChild4" presStyleCnt="0"/>
      <dgm:spPr/>
    </dgm:pt>
    <dgm:pt modelId="{24F49F3B-F69C-4657-8344-6BCB4B432061}" type="pres">
      <dgm:prSet presAssocID="{1B0D4447-6B61-4C80-A2AA-6B23607476FF}" presName="hierChild5" presStyleCnt="0"/>
      <dgm:spPr/>
    </dgm:pt>
    <dgm:pt modelId="{B3D2CFCD-0B90-47BC-B33F-A9BF6D102312}" type="pres">
      <dgm:prSet presAssocID="{06A3A6E6-99DF-462C-9FE0-CDEE4B80000F}" presName="Name37" presStyleLbl="parChTrans1D4" presStyleIdx="5" presStyleCnt="17" custSzX="190620"/>
      <dgm:spPr/>
    </dgm:pt>
    <dgm:pt modelId="{7D8BFEA9-39B5-45DA-A141-EEB4E03E021D}" type="pres">
      <dgm:prSet presAssocID="{BB6F2AAC-742E-41A7-9DA2-0DAB31132B3F}" presName="hierRoot2" presStyleCnt="0">
        <dgm:presLayoutVars>
          <dgm:hierBranch val="init"/>
        </dgm:presLayoutVars>
      </dgm:prSet>
      <dgm:spPr/>
    </dgm:pt>
    <dgm:pt modelId="{4CE04633-37A3-4F8E-AA9E-A3F66675D7E6}" type="pres">
      <dgm:prSet presAssocID="{BB6F2AAC-742E-41A7-9DA2-0DAB31132B3F}" presName="rootComposite" presStyleCnt="0"/>
      <dgm:spPr/>
    </dgm:pt>
    <dgm:pt modelId="{D8785E2A-66F2-413F-A2C8-70778AF990DF}" type="pres">
      <dgm:prSet presAssocID="{BB6F2AAC-742E-41A7-9DA2-0DAB31132B3F}" presName="rootText" presStyleLbl="node4" presStyleIdx="5" presStyleCnt="17" custScaleX="139834">
        <dgm:presLayoutVars>
          <dgm:chPref val="3"/>
        </dgm:presLayoutVars>
      </dgm:prSet>
      <dgm:spPr/>
    </dgm:pt>
    <dgm:pt modelId="{C80D5A47-994A-4811-BC0C-36F3E3B6AE0B}" type="pres">
      <dgm:prSet presAssocID="{BB6F2AAC-742E-41A7-9DA2-0DAB31132B3F}" presName="rootConnector" presStyleLbl="node4" presStyleIdx="5" presStyleCnt="17"/>
      <dgm:spPr/>
    </dgm:pt>
    <dgm:pt modelId="{CE396F82-F6CB-4ACC-BBF6-4D456056858F}" type="pres">
      <dgm:prSet presAssocID="{BB6F2AAC-742E-41A7-9DA2-0DAB31132B3F}" presName="hierChild4" presStyleCnt="0"/>
      <dgm:spPr/>
    </dgm:pt>
    <dgm:pt modelId="{5EAF902C-2936-4B72-9EC3-C572AB7866C4}" type="pres">
      <dgm:prSet presAssocID="{BB6F2AAC-742E-41A7-9DA2-0DAB31132B3F}" presName="hierChild5" presStyleCnt="0"/>
      <dgm:spPr/>
    </dgm:pt>
    <dgm:pt modelId="{4F83EA5B-3018-4B47-8D05-3A7FAE54618C}" type="pres">
      <dgm:prSet presAssocID="{C5089DD4-2441-40BD-AA41-DF31AEB82D94}" presName="Name37" presStyleLbl="parChTrans1D4" presStyleIdx="6" presStyleCnt="17" custSzX="190620"/>
      <dgm:spPr/>
    </dgm:pt>
    <dgm:pt modelId="{B2F6F8AE-1262-4C43-8A75-DCC535911B83}" type="pres">
      <dgm:prSet presAssocID="{98441577-8A65-474B-99AD-A2010483B81A}" presName="hierRoot2" presStyleCnt="0">
        <dgm:presLayoutVars>
          <dgm:hierBranch val="init"/>
        </dgm:presLayoutVars>
      </dgm:prSet>
      <dgm:spPr/>
    </dgm:pt>
    <dgm:pt modelId="{63C20EF3-6176-408E-86AB-1E59AA95FCBF}" type="pres">
      <dgm:prSet presAssocID="{98441577-8A65-474B-99AD-A2010483B81A}" presName="rootComposite" presStyleCnt="0"/>
      <dgm:spPr/>
    </dgm:pt>
    <dgm:pt modelId="{389B1BCF-406E-425C-A393-B8A268366D43}" type="pres">
      <dgm:prSet presAssocID="{98441577-8A65-474B-99AD-A2010483B81A}" presName="rootText" presStyleLbl="node4" presStyleIdx="6" presStyleCnt="17" custScaleX="139834">
        <dgm:presLayoutVars>
          <dgm:chPref val="3"/>
        </dgm:presLayoutVars>
      </dgm:prSet>
      <dgm:spPr/>
    </dgm:pt>
    <dgm:pt modelId="{D1C82BD0-04EA-402D-AA1C-1CE09B1E7B9E}" type="pres">
      <dgm:prSet presAssocID="{98441577-8A65-474B-99AD-A2010483B81A}" presName="rootConnector" presStyleLbl="node4" presStyleIdx="6" presStyleCnt="17"/>
      <dgm:spPr/>
    </dgm:pt>
    <dgm:pt modelId="{1D413E34-32CF-41B9-ACA9-E0CA49118B60}" type="pres">
      <dgm:prSet presAssocID="{98441577-8A65-474B-99AD-A2010483B81A}" presName="hierChild4" presStyleCnt="0"/>
      <dgm:spPr/>
    </dgm:pt>
    <dgm:pt modelId="{9D749B21-FCA2-4923-B122-D868B240D52B}" type="pres">
      <dgm:prSet presAssocID="{98441577-8A65-474B-99AD-A2010483B81A}" presName="hierChild5" presStyleCnt="0"/>
      <dgm:spPr/>
    </dgm:pt>
    <dgm:pt modelId="{77E13521-5802-4D99-9135-B6713AA33D6B}" type="pres">
      <dgm:prSet presAssocID="{D153A317-8F09-4D59-9911-0DEBB4CD1029}" presName="hierChild5" presStyleCnt="0"/>
      <dgm:spPr/>
    </dgm:pt>
    <dgm:pt modelId="{6E1CD9DE-59C3-44AA-BE5D-E2699E406A89}" type="pres">
      <dgm:prSet presAssocID="{2119D1A2-D1E7-4C56-B694-02383A240545}" presName="Name37" presStyleLbl="parChTrans1D3" presStyleIdx="5" presStyleCnt="8" custSzX="768837"/>
      <dgm:spPr/>
    </dgm:pt>
    <dgm:pt modelId="{514CF4EF-38A7-4492-8EB1-A508F49ED390}" type="pres">
      <dgm:prSet presAssocID="{1E6CCA19-42F9-4310-BF7A-55767995CC01}" presName="hierRoot2" presStyleCnt="0">
        <dgm:presLayoutVars>
          <dgm:hierBranch val="init"/>
        </dgm:presLayoutVars>
      </dgm:prSet>
      <dgm:spPr/>
    </dgm:pt>
    <dgm:pt modelId="{06C3890D-50DE-4BA2-A808-EDFBB38A44E9}" type="pres">
      <dgm:prSet presAssocID="{1E6CCA19-42F9-4310-BF7A-55767995CC01}" presName="rootComposite" presStyleCnt="0"/>
      <dgm:spPr/>
    </dgm:pt>
    <dgm:pt modelId="{EBFE5F9F-40D1-4075-A890-982617C2280B}" type="pres">
      <dgm:prSet presAssocID="{1E6CCA19-42F9-4310-BF7A-55767995CC01}" presName="rootText" presStyleLbl="node3" presStyleIdx="5" presStyleCnt="8" custScaleX="245323" custLinFactNeighborX="38253" custLinFactNeighborY="-1391">
        <dgm:presLayoutVars>
          <dgm:chPref val="3"/>
        </dgm:presLayoutVars>
      </dgm:prSet>
      <dgm:spPr/>
    </dgm:pt>
    <dgm:pt modelId="{FCF69771-BF58-4442-8CD7-2C17732E0608}" type="pres">
      <dgm:prSet presAssocID="{1E6CCA19-42F9-4310-BF7A-55767995CC01}" presName="rootConnector" presStyleLbl="node3" presStyleIdx="5" presStyleCnt="8"/>
      <dgm:spPr/>
    </dgm:pt>
    <dgm:pt modelId="{D8D5E449-318B-479F-92E3-508701BB0012}" type="pres">
      <dgm:prSet presAssocID="{1E6CCA19-42F9-4310-BF7A-55767995CC01}" presName="hierChild4" presStyleCnt="0"/>
      <dgm:spPr/>
    </dgm:pt>
    <dgm:pt modelId="{95FA9235-D4A1-48F3-81D1-34FC01D27A25}" type="pres">
      <dgm:prSet presAssocID="{A2C28E19-EE64-49A6-901A-DD04737DCF92}" presName="Name37" presStyleLbl="parChTrans1D4" presStyleIdx="7" presStyleCnt="17" custSzX="190620"/>
      <dgm:spPr/>
    </dgm:pt>
    <dgm:pt modelId="{953ED211-3F61-4570-ADC8-1CFDAAD2EC32}" type="pres">
      <dgm:prSet presAssocID="{923438C7-E291-4F27-8108-9E677B627C08}" presName="hierRoot2" presStyleCnt="0">
        <dgm:presLayoutVars>
          <dgm:hierBranch val="init"/>
        </dgm:presLayoutVars>
      </dgm:prSet>
      <dgm:spPr/>
    </dgm:pt>
    <dgm:pt modelId="{31491A2C-24F7-41DD-BE7E-D17A687F504B}" type="pres">
      <dgm:prSet presAssocID="{923438C7-E291-4F27-8108-9E677B627C08}" presName="rootComposite" presStyleCnt="0"/>
      <dgm:spPr/>
    </dgm:pt>
    <dgm:pt modelId="{EC7E383F-22D0-45D6-843B-B1C5E03322B9}" type="pres">
      <dgm:prSet presAssocID="{923438C7-E291-4F27-8108-9E677B627C08}" presName="rootText" presStyleLbl="node4" presStyleIdx="7" presStyleCnt="17" custScaleX="139834" custLinFactNeighborX="27144">
        <dgm:presLayoutVars>
          <dgm:chPref val="3"/>
        </dgm:presLayoutVars>
      </dgm:prSet>
      <dgm:spPr/>
    </dgm:pt>
    <dgm:pt modelId="{484A0690-9883-4C2F-9877-14F2FE43D11E}" type="pres">
      <dgm:prSet presAssocID="{923438C7-E291-4F27-8108-9E677B627C08}" presName="rootConnector" presStyleLbl="node4" presStyleIdx="7" presStyleCnt="17"/>
      <dgm:spPr/>
    </dgm:pt>
    <dgm:pt modelId="{B839AA4D-A9A8-4C66-B022-F5A011E96338}" type="pres">
      <dgm:prSet presAssocID="{923438C7-E291-4F27-8108-9E677B627C08}" presName="hierChild4" presStyleCnt="0"/>
      <dgm:spPr/>
    </dgm:pt>
    <dgm:pt modelId="{5DD63748-A085-4606-BE86-F506E79F3C20}" type="pres">
      <dgm:prSet presAssocID="{923438C7-E291-4F27-8108-9E677B627C08}" presName="hierChild5" presStyleCnt="0"/>
      <dgm:spPr/>
    </dgm:pt>
    <dgm:pt modelId="{90D9A863-D978-4B8B-ACBF-C6FA7873232E}" type="pres">
      <dgm:prSet presAssocID="{D201E4F0-B1D2-40E3-9518-3D3B0E3A8BF2}" presName="Name37" presStyleLbl="parChTrans1D4" presStyleIdx="8" presStyleCnt="17" custSzX="190620"/>
      <dgm:spPr/>
    </dgm:pt>
    <dgm:pt modelId="{856EBDE4-C1FF-4850-B96E-9A6261BE1A15}" type="pres">
      <dgm:prSet presAssocID="{B26AA6A4-199F-4A42-8520-C3138A0E5FE6}" presName="hierRoot2" presStyleCnt="0">
        <dgm:presLayoutVars>
          <dgm:hierBranch val="init"/>
        </dgm:presLayoutVars>
      </dgm:prSet>
      <dgm:spPr/>
    </dgm:pt>
    <dgm:pt modelId="{9F784573-C6A5-4A12-A8C8-DCE265C040C3}" type="pres">
      <dgm:prSet presAssocID="{B26AA6A4-199F-4A42-8520-C3138A0E5FE6}" presName="rootComposite" presStyleCnt="0"/>
      <dgm:spPr/>
    </dgm:pt>
    <dgm:pt modelId="{C574AC3D-51EF-4B50-913E-00A48A2FF312}" type="pres">
      <dgm:prSet presAssocID="{B26AA6A4-199F-4A42-8520-C3138A0E5FE6}" presName="rootText" presStyleLbl="node4" presStyleIdx="8" presStyleCnt="17" custScaleX="139834" custLinFactNeighborX="27144">
        <dgm:presLayoutVars>
          <dgm:chPref val="3"/>
        </dgm:presLayoutVars>
      </dgm:prSet>
      <dgm:spPr/>
    </dgm:pt>
    <dgm:pt modelId="{35F84731-0B07-4999-8C11-1D26AB1B39DF}" type="pres">
      <dgm:prSet presAssocID="{B26AA6A4-199F-4A42-8520-C3138A0E5FE6}" presName="rootConnector" presStyleLbl="node4" presStyleIdx="8" presStyleCnt="17"/>
      <dgm:spPr/>
    </dgm:pt>
    <dgm:pt modelId="{5A3BEE93-8270-4C32-9852-4AA3B307C53D}" type="pres">
      <dgm:prSet presAssocID="{B26AA6A4-199F-4A42-8520-C3138A0E5FE6}" presName="hierChild4" presStyleCnt="0"/>
      <dgm:spPr/>
    </dgm:pt>
    <dgm:pt modelId="{18B05B3B-5B25-41D4-9EB2-4264799A7716}" type="pres">
      <dgm:prSet presAssocID="{B26AA6A4-199F-4A42-8520-C3138A0E5FE6}" presName="hierChild5" presStyleCnt="0"/>
      <dgm:spPr/>
    </dgm:pt>
    <dgm:pt modelId="{9CB81F50-18D7-4AFB-B752-95D66479F3E3}" type="pres">
      <dgm:prSet presAssocID="{BD6FA207-71F4-4459-BAD7-72FC948F00DF}" presName="Name37" presStyleLbl="parChTrans1D4" presStyleIdx="9" presStyleCnt="17" custSzX="190620"/>
      <dgm:spPr/>
    </dgm:pt>
    <dgm:pt modelId="{1624726F-EF43-420D-A81A-6B77E3A390C6}" type="pres">
      <dgm:prSet presAssocID="{B49F358A-E44E-4B72-9C72-7135F9CCDFD4}" presName="hierRoot2" presStyleCnt="0">
        <dgm:presLayoutVars>
          <dgm:hierBranch val="init"/>
        </dgm:presLayoutVars>
      </dgm:prSet>
      <dgm:spPr/>
    </dgm:pt>
    <dgm:pt modelId="{D3DEC0FB-2CBF-42D0-9CB5-2818E0E28F1A}" type="pres">
      <dgm:prSet presAssocID="{B49F358A-E44E-4B72-9C72-7135F9CCDFD4}" presName="rootComposite" presStyleCnt="0"/>
      <dgm:spPr/>
    </dgm:pt>
    <dgm:pt modelId="{891BAFB1-BA8E-4CA8-AD25-D326EFDDFD6E}" type="pres">
      <dgm:prSet presAssocID="{B49F358A-E44E-4B72-9C72-7135F9CCDFD4}" presName="rootText" presStyleLbl="node4" presStyleIdx="9" presStyleCnt="17" custScaleX="129583" custLinFactNeighborX="27144">
        <dgm:presLayoutVars>
          <dgm:chPref val="3"/>
        </dgm:presLayoutVars>
      </dgm:prSet>
      <dgm:spPr/>
    </dgm:pt>
    <dgm:pt modelId="{A068F304-80E8-46FA-9581-D0E3F61384A4}" type="pres">
      <dgm:prSet presAssocID="{B49F358A-E44E-4B72-9C72-7135F9CCDFD4}" presName="rootConnector" presStyleLbl="node4" presStyleIdx="9" presStyleCnt="17"/>
      <dgm:spPr/>
    </dgm:pt>
    <dgm:pt modelId="{A9A7CE34-0FD8-44D6-8958-9E1AE98D3369}" type="pres">
      <dgm:prSet presAssocID="{B49F358A-E44E-4B72-9C72-7135F9CCDFD4}" presName="hierChild4" presStyleCnt="0"/>
      <dgm:spPr/>
    </dgm:pt>
    <dgm:pt modelId="{4A926C79-1AC9-4010-BD7E-4010C596A621}" type="pres">
      <dgm:prSet presAssocID="{B49F358A-E44E-4B72-9C72-7135F9CCDFD4}" presName="hierChild5" presStyleCnt="0"/>
      <dgm:spPr/>
    </dgm:pt>
    <dgm:pt modelId="{0FB8D8C4-740D-4278-9C65-43D3BC93D6AA}" type="pres">
      <dgm:prSet presAssocID="{2C8F172F-C0FF-4C73-B038-E5966EF3863A}" presName="Name37" presStyleLbl="parChTrans1D4" presStyleIdx="10" presStyleCnt="17" custSzX="190620"/>
      <dgm:spPr/>
    </dgm:pt>
    <dgm:pt modelId="{21289DFC-5033-48C8-88AD-87F7FD936897}" type="pres">
      <dgm:prSet presAssocID="{CEB334CD-0A71-4359-BF80-49963509F01A}" presName="hierRoot2" presStyleCnt="0">
        <dgm:presLayoutVars>
          <dgm:hierBranch val="init"/>
        </dgm:presLayoutVars>
      </dgm:prSet>
      <dgm:spPr/>
    </dgm:pt>
    <dgm:pt modelId="{046A9E0E-C8DD-4CD8-BF8B-194D26BEDEC5}" type="pres">
      <dgm:prSet presAssocID="{CEB334CD-0A71-4359-BF80-49963509F01A}" presName="rootComposite" presStyleCnt="0"/>
      <dgm:spPr/>
    </dgm:pt>
    <dgm:pt modelId="{F9754B03-35F1-439D-B222-964D7A1A21DE}" type="pres">
      <dgm:prSet presAssocID="{CEB334CD-0A71-4359-BF80-49963509F01A}" presName="rootText" presStyleLbl="node4" presStyleIdx="10" presStyleCnt="17" custScaleX="139835" custLinFactNeighborX="27144">
        <dgm:presLayoutVars>
          <dgm:chPref val="3"/>
        </dgm:presLayoutVars>
      </dgm:prSet>
      <dgm:spPr/>
    </dgm:pt>
    <dgm:pt modelId="{5CA31B91-F307-40D8-8893-95931A52C542}" type="pres">
      <dgm:prSet presAssocID="{CEB334CD-0A71-4359-BF80-49963509F01A}" presName="rootConnector" presStyleLbl="node4" presStyleIdx="10" presStyleCnt="17"/>
      <dgm:spPr/>
    </dgm:pt>
    <dgm:pt modelId="{087DB4C0-46A7-4E25-BE4B-D4EDCAC2163E}" type="pres">
      <dgm:prSet presAssocID="{CEB334CD-0A71-4359-BF80-49963509F01A}" presName="hierChild4" presStyleCnt="0"/>
      <dgm:spPr/>
    </dgm:pt>
    <dgm:pt modelId="{D11A2B6E-390F-4D7F-9536-C89021D825F2}" type="pres">
      <dgm:prSet presAssocID="{CEB334CD-0A71-4359-BF80-49963509F01A}" presName="hierChild5" presStyleCnt="0"/>
      <dgm:spPr/>
    </dgm:pt>
    <dgm:pt modelId="{D6871AB5-387E-40A7-AE68-F5F329A8A38D}" type="pres">
      <dgm:prSet presAssocID="{AB9ABB99-FD79-4C12-94C3-E88400E9E9B1}" presName="Name37" presStyleLbl="parChTrans1D4" presStyleIdx="11" presStyleCnt="17" custSzX="190620"/>
      <dgm:spPr/>
    </dgm:pt>
    <dgm:pt modelId="{67F8F187-0649-4601-A7F3-69078EB5886B}" type="pres">
      <dgm:prSet presAssocID="{E5B33C31-71C1-4E07-8D31-7C20362F7B04}" presName="hierRoot2" presStyleCnt="0">
        <dgm:presLayoutVars>
          <dgm:hierBranch val="init"/>
        </dgm:presLayoutVars>
      </dgm:prSet>
      <dgm:spPr/>
    </dgm:pt>
    <dgm:pt modelId="{98C45CC2-BA60-4F0E-901D-20E7781055CF}" type="pres">
      <dgm:prSet presAssocID="{E5B33C31-71C1-4E07-8D31-7C20362F7B04}" presName="rootComposite" presStyleCnt="0"/>
      <dgm:spPr/>
    </dgm:pt>
    <dgm:pt modelId="{C5CF2FB9-9781-4963-8385-86C1A24B20CC}" type="pres">
      <dgm:prSet presAssocID="{E5B33C31-71C1-4E07-8D31-7C20362F7B04}" presName="rootText" presStyleLbl="node4" presStyleIdx="11" presStyleCnt="17" custScaleX="202479" custLinFactNeighborX="27144">
        <dgm:presLayoutVars>
          <dgm:chPref val="3"/>
        </dgm:presLayoutVars>
      </dgm:prSet>
      <dgm:spPr/>
    </dgm:pt>
    <dgm:pt modelId="{CBB0C934-3FD1-445E-9B6D-6ED495FC366B}" type="pres">
      <dgm:prSet presAssocID="{E5B33C31-71C1-4E07-8D31-7C20362F7B04}" presName="rootConnector" presStyleLbl="node4" presStyleIdx="11" presStyleCnt="17"/>
      <dgm:spPr/>
    </dgm:pt>
    <dgm:pt modelId="{9F5DBF54-CE39-42B7-B3EF-6B5318DF9B0A}" type="pres">
      <dgm:prSet presAssocID="{E5B33C31-71C1-4E07-8D31-7C20362F7B04}" presName="hierChild4" presStyleCnt="0"/>
      <dgm:spPr/>
    </dgm:pt>
    <dgm:pt modelId="{E85E9EF4-0145-438F-9A0E-52CC8B522AF2}" type="pres">
      <dgm:prSet presAssocID="{E5B33C31-71C1-4E07-8D31-7C20362F7B04}" presName="hierChild5" presStyleCnt="0"/>
      <dgm:spPr/>
    </dgm:pt>
    <dgm:pt modelId="{44412311-9E2B-498E-B5E9-4BEED520F80D}" type="pres">
      <dgm:prSet presAssocID="{C32FAD56-CFA4-4A56-ACE0-E25D5F3772BF}" presName="Name37" presStyleLbl="parChTrans1D4" presStyleIdx="12" presStyleCnt="17" custSzX="190620"/>
      <dgm:spPr/>
    </dgm:pt>
    <dgm:pt modelId="{7C6D2ABB-369E-4ACC-93C3-33A068F0C647}" type="pres">
      <dgm:prSet presAssocID="{27DB50AE-F807-485A-8F00-40902B53FEDE}" presName="hierRoot2" presStyleCnt="0">
        <dgm:presLayoutVars>
          <dgm:hierBranch val="init"/>
        </dgm:presLayoutVars>
      </dgm:prSet>
      <dgm:spPr/>
    </dgm:pt>
    <dgm:pt modelId="{D2BBF330-A147-4D6D-907F-23BF8C138312}" type="pres">
      <dgm:prSet presAssocID="{27DB50AE-F807-485A-8F00-40902B53FEDE}" presName="rootComposite" presStyleCnt="0"/>
      <dgm:spPr/>
    </dgm:pt>
    <dgm:pt modelId="{247F0403-5696-47B3-91C5-16115DE30AB2}" type="pres">
      <dgm:prSet presAssocID="{27DB50AE-F807-485A-8F00-40902B53FEDE}" presName="rootText" presStyleLbl="node4" presStyleIdx="12" presStyleCnt="17" custScaleX="202479" custLinFactNeighborX="27144">
        <dgm:presLayoutVars>
          <dgm:chPref val="3"/>
        </dgm:presLayoutVars>
      </dgm:prSet>
      <dgm:spPr/>
    </dgm:pt>
    <dgm:pt modelId="{18AF9F03-189B-4BBE-A1D7-EEE48E0A4F26}" type="pres">
      <dgm:prSet presAssocID="{27DB50AE-F807-485A-8F00-40902B53FEDE}" presName="rootConnector" presStyleLbl="node4" presStyleIdx="12" presStyleCnt="17"/>
      <dgm:spPr/>
    </dgm:pt>
    <dgm:pt modelId="{C051329F-07C4-4094-BA7B-4E26D2702697}" type="pres">
      <dgm:prSet presAssocID="{27DB50AE-F807-485A-8F00-40902B53FEDE}" presName="hierChild4" presStyleCnt="0"/>
      <dgm:spPr/>
    </dgm:pt>
    <dgm:pt modelId="{275F2811-971D-41B5-8D6E-2C6B9A49632D}" type="pres">
      <dgm:prSet presAssocID="{27DB50AE-F807-485A-8F00-40902B53FEDE}" presName="hierChild5" presStyleCnt="0"/>
      <dgm:spPr/>
    </dgm:pt>
    <dgm:pt modelId="{816CEAEC-1EEC-41F0-BBDA-0C3060C7FC9A}" type="pres">
      <dgm:prSet presAssocID="{567383EA-B143-4E86-A4DC-5AF0F85E0151}" presName="Name37" presStyleLbl="parChTrans1D4" presStyleIdx="13" presStyleCnt="17"/>
      <dgm:spPr/>
    </dgm:pt>
    <dgm:pt modelId="{6DA8FB0C-527C-4FDB-BF15-7DC9A261BF84}" type="pres">
      <dgm:prSet presAssocID="{5DA312CC-F5EA-4876-A426-9A350145CD50}" presName="hierRoot2" presStyleCnt="0">
        <dgm:presLayoutVars>
          <dgm:hierBranch val="init"/>
        </dgm:presLayoutVars>
      </dgm:prSet>
      <dgm:spPr/>
    </dgm:pt>
    <dgm:pt modelId="{C4F1DB0C-AA0B-4174-989E-43366E019D81}" type="pres">
      <dgm:prSet presAssocID="{5DA312CC-F5EA-4876-A426-9A350145CD50}" presName="rootComposite" presStyleCnt="0"/>
      <dgm:spPr/>
    </dgm:pt>
    <dgm:pt modelId="{0426B51E-01AB-4E9C-8983-4727AEE8379E}" type="pres">
      <dgm:prSet presAssocID="{5DA312CC-F5EA-4876-A426-9A350145CD50}" presName="rootText" presStyleLbl="node4" presStyleIdx="13" presStyleCnt="17" custScaleX="199354" custLinFactNeighborX="27144">
        <dgm:presLayoutVars>
          <dgm:chPref val="3"/>
        </dgm:presLayoutVars>
      </dgm:prSet>
      <dgm:spPr/>
    </dgm:pt>
    <dgm:pt modelId="{CED1D7CA-25DD-4723-AA49-A077125FB920}" type="pres">
      <dgm:prSet presAssocID="{5DA312CC-F5EA-4876-A426-9A350145CD50}" presName="rootConnector" presStyleLbl="node4" presStyleIdx="13" presStyleCnt="17"/>
      <dgm:spPr/>
    </dgm:pt>
    <dgm:pt modelId="{E64A52ED-879A-49A3-A0FC-CB004584A5BA}" type="pres">
      <dgm:prSet presAssocID="{5DA312CC-F5EA-4876-A426-9A350145CD50}" presName="hierChild4" presStyleCnt="0"/>
      <dgm:spPr/>
    </dgm:pt>
    <dgm:pt modelId="{360F0F23-CFD3-450F-B8D6-C8FACDB5F9AB}" type="pres">
      <dgm:prSet presAssocID="{5DA312CC-F5EA-4876-A426-9A350145CD50}" presName="hierChild5" presStyleCnt="0"/>
      <dgm:spPr/>
    </dgm:pt>
    <dgm:pt modelId="{B5F29814-3B53-4BBD-928A-EBAE2C0F555C}" type="pres">
      <dgm:prSet presAssocID="{1E6CCA19-42F9-4310-BF7A-55767995CC01}" presName="hierChild5" presStyleCnt="0"/>
      <dgm:spPr/>
    </dgm:pt>
    <dgm:pt modelId="{A863C67C-0551-4850-98E2-542844ADF14F}" type="pres">
      <dgm:prSet presAssocID="{8409B467-BD1A-4AC3-98BD-DDB182B23358}" presName="Name37" presStyleLbl="parChTrans1D3" presStyleIdx="6" presStyleCnt="8" custSzX="768837"/>
      <dgm:spPr/>
    </dgm:pt>
    <dgm:pt modelId="{68A29336-3511-4940-8F03-EDAB6B5BEB14}" type="pres">
      <dgm:prSet presAssocID="{2D5AA3DC-EAB0-47F6-BDCD-B77EBCF3957B}" presName="hierRoot2" presStyleCnt="0">
        <dgm:presLayoutVars>
          <dgm:hierBranch val="init"/>
        </dgm:presLayoutVars>
      </dgm:prSet>
      <dgm:spPr/>
    </dgm:pt>
    <dgm:pt modelId="{7EB3F0B5-7074-4335-B1A9-3583FF31AECF}" type="pres">
      <dgm:prSet presAssocID="{2D5AA3DC-EAB0-47F6-BDCD-B77EBCF3957B}" presName="rootComposite" presStyleCnt="0"/>
      <dgm:spPr/>
    </dgm:pt>
    <dgm:pt modelId="{E96B98A5-CDE8-48E6-B2ED-4E73E8680531}" type="pres">
      <dgm:prSet presAssocID="{2D5AA3DC-EAB0-47F6-BDCD-B77EBCF3957B}" presName="rootText" presStyleLbl="node3" presStyleIdx="6" presStyleCnt="8" custScaleX="215677" custLinFactNeighborX="53554">
        <dgm:presLayoutVars>
          <dgm:chPref val="3"/>
        </dgm:presLayoutVars>
      </dgm:prSet>
      <dgm:spPr/>
    </dgm:pt>
    <dgm:pt modelId="{09FA9646-0953-4E3E-AD1A-39BFDE2967E1}" type="pres">
      <dgm:prSet presAssocID="{2D5AA3DC-EAB0-47F6-BDCD-B77EBCF3957B}" presName="rootConnector" presStyleLbl="node3" presStyleIdx="6" presStyleCnt="8"/>
      <dgm:spPr/>
    </dgm:pt>
    <dgm:pt modelId="{DE0E4192-95F0-4F94-ACDE-9F2F74884424}" type="pres">
      <dgm:prSet presAssocID="{2D5AA3DC-EAB0-47F6-BDCD-B77EBCF3957B}" presName="hierChild4" presStyleCnt="0"/>
      <dgm:spPr/>
    </dgm:pt>
    <dgm:pt modelId="{60E6E3E0-ADD5-43FA-98AE-A78662F30BB6}" type="pres">
      <dgm:prSet presAssocID="{2F9C92F9-634C-4737-A124-DC46A0B567C5}" presName="Name37" presStyleLbl="parChTrans1D4" presStyleIdx="14" presStyleCnt="17" custSzX="190620"/>
      <dgm:spPr/>
    </dgm:pt>
    <dgm:pt modelId="{E62F25DF-7FA2-4ACE-A878-18591969BCB4}" type="pres">
      <dgm:prSet presAssocID="{7539CFF9-FC8B-42EC-A2E9-99A59F9488C3}" presName="hierRoot2" presStyleCnt="0">
        <dgm:presLayoutVars>
          <dgm:hierBranch val="init"/>
        </dgm:presLayoutVars>
      </dgm:prSet>
      <dgm:spPr/>
    </dgm:pt>
    <dgm:pt modelId="{93BA0DE6-340A-4254-B60A-095596B71D47}" type="pres">
      <dgm:prSet presAssocID="{7539CFF9-FC8B-42EC-A2E9-99A59F9488C3}" presName="rootComposite" presStyleCnt="0"/>
      <dgm:spPr/>
    </dgm:pt>
    <dgm:pt modelId="{B92E9D3A-09FF-4252-9998-4E9DE02B86C5}" type="pres">
      <dgm:prSet presAssocID="{7539CFF9-FC8B-42EC-A2E9-99A59F9488C3}" presName="rootText" presStyleLbl="node4" presStyleIdx="14" presStyleCnt="17" custScaleX="139834" custLinFactNeighborX="44512" custLinFactNeighborY="2782">
        <dgm:presLayoutVars>
          <dgm:chPref val="3"/>
        </dgm:presLayoutVars>
      </dgm:prSet>
      <dgm:spPr/>
    </dgm:pt>
    <dgm:pt modelId="{A3289CE1-48BB-468E-AC32-D26F392EF552}" type="pres">
      <dgm:prSet presAssocID="{7539CFF9-FC8B-42EC-A2E9-99A59F9488C3}" presName="rootConnector" presStyleLbl="node4" presStyleIdx="14" presStyleCnt="17"/>
      <dgm:spPr/>
    </dgm:pt>
    <dgm:pt modelId="{75358F58-C257-4150-B230-8F5C69AC90E7}" type="pres">
      <dgm:prSet presAssocID="{7539CFF9-FC8B-42EC-A2E9-99A59F9488C3}" presName="hierChild4" presStyleCnt="0"/>
      <dgm:spPr/>
    </dgm:pt>
    <dgm:pt modelId="{31573545-88A1-401B-933E-96D4146EB74A}" type="pres">
      <dgm:prSet presAssocID="{7539CFF9-FC8B-42EC-A2E9-99A59F9488C3}" presName="hierChild5" presStyleCnt="0"/>
      <dgm:spPr/>
    </dgm:pt>
    <dgm:pt modelId="{19DE9A1B-E728-499F-8490-B84C384EDDC3}" type="pres">
      <dgm:prSet presAssocID="{C0027248-12FA-4AA0-B019-5134866ED3C7}" presName="Name37" presStyleLbl="parChTrans1D4" presStyleIdx="15" presStyleCnt="17" custSzX="190620"/>
      <dgm:spPr/>
    </dgm:pt>
    <dgm:pt modelId="{19C1AE88-0C69-439B-904F-FD33ACB7C454}" type="pres">
      <dgm:prSet presAssocID="{ADCC74C6-9AF3-4A2D-9750-1DAD427FABE2}" presName="hierRoot2" presStyleCnt="0">
        <dgm:presLayoutVars>
          <dgm:hierBranch val="init"/>
        </dgm:presLayoutVars>
      </dgm:prSet>
      <dgm:spPr/>
    </dgm:pt>
    <dgm:pt modelId="{C92E63D7-D8D6-47A7-A4CB-0E5E5F5190FE}" type="pres">
      <dgm:prSet presAssocID="{ADCC74C6-9AF3-4A2D-9750-1DAD427FABE2}" presName="rootComposite" presStyleCnt="0"/>
      <dgm:spPr/>
    </dgm:pt>
    <dgm:pt modelId="{F429E458-364D-4B8F-8358-33DEF805A3BF}" type="pres">
      <dgm:prSet presAssocID="{ADCC74C6-9AF3-4A2D-9750-1DAD427FABE2}" presName="rootText" presStyleLbl="node4" presStyleIdx="15" presStyleCnt="17" custScaleX="139834" custLinFactNeighborX="43817" custLinFactNeighborY="15301">
        <dgm:presLayoutVars>
          <dgm:chPref val="3"/>
        </dgm:presLayoutVars>
      </dgm:prSet>
      <dgm:spPr/>
    </dgm:pt>
    <dgm:pt modelId="{5B0C224F-6840-4071-BA4E-0FC89F05F3FA}" type="pres">
      <dgm:prSet presAssocID="{ADCC74C6-9AF3-4A2D-9750-1DAD427FABE2}" presName="rootConnector" presStyleLbl="node4" presStyleIdx="15" presStyleCnt="17"/>
      <dgm:spPr/>
    </dgm:pt>
    <dgm:pt modelId="{96D8BA0B-ACF8-494D-A8B5-0B61060D5437}" type="pres">
      <dgm:prSet presAssocID="{ADCC74C6-9AF3-4A2D-9750-1DAD427FABE2}" presName="hierChild4" presStyleCnt="0"/>
      <dgm:spPr/>
    </dgm:pt>
    <dgm:pt modelId="{458A281E-DC04-48AC-AF91-61009DCAF80E}" type="pres">
      <dgm:prSet presAssocID="{ADCC74C6-9AF3-4A2D-9750-1DAD427FABE2}" presName="hierChild5" presStyleCnt="0"/>
      <dgm:spPr/>
    </dgm:pt>
    <dgm:pt modelId="{BE00A12E-4160-47B6-ACE4-2F85400932DD}" type="pres">
      <dgm:prSet presAssocID="{43702BF1-88A0-467C-AE75-DB38ED26A15F}" presName="Name37" presStyleLbl="parChTrans1D4" presStyleIdx="16" presStyleCnt="17" custSzX="190620"/>
      <dgm:spPr/>
    </dgm:pt>
    <dgm:pt modelId="{D7C27C47-D4A7-4E1A-957A-7E75148F6576}" type="pres">
      <dgm:prSet presAssocID="{D8384918-5864-4B9E-8FF6-28FE3607CF65}" presName="hierRoot2" presStyleCnt="0">
        <dgm:presLayoutVars>
          <dgm:hierBranch val="init"/>
        </dgm:presLayoutVars>
      </dgm:prSet>
      <dgm:spPr/>
    </dgm:pt>
    <dgm:pt modelId="{DB7ACCCD-3EBC-4D0B-9F61-E5D8CF8D2714}" type="pres">
      <dgm:prSet presAssocID="{D8384918-5864-4B9E-8FF6-28FE3607CF65}" presName="rootComposite" presStyleCnt="0"/>
      <dgm:spPr/>
    </dgm:pt>
    <dgm:pt modelId="{CF7A3E8C-DB1C-4B51-8AF3-67078E1B46A5}" type="pres">
      <dgm:prSet presAssocID="{D8384918-5864-4B9E-8FF6-28FE3607CF65}" presName="rootText" presStyleLbl="node4" presStyleIdx="16" presStyleCnt="17" custScaleX="139834" custLinFactNeighborX="43817" custLinFactNeighborY="15301">
        <dgm:presLayoutVars>
          <dgm:chPref val="3"/>
        </dgm:presLayoutVars>
      </dgm:prSet>
      <dgm:spPr/>
    </dgm:pt>
    <dgm:pt modelId="{2A0EA11A-F42C-4E55-B020-248D3F0FC8BC}" type="pres">
      <dgm:prSet presAssocID="{D8384918-5864-4B9E-8FF6-28FE3607CF65}" presName="rootConnector" presStyleLbl="node4" presStyleIdx="16" presStyleCnt="17"/>
      <dgm:spPr/>
    </dgm:pt>
    <dgm:pt modelId="{825EC11F-3A52-4A8B-AD77-12064DED834F}" type="pres">
      <dgm:prSet presAssocID="{D8384918-5864-4B9E-8FF6-28FE3607CF65}" presName="hierChild4" presStyleCnt="0"/>
      <dgm:spPr/>
    </dgm:pt>
    <dgm:pt modelId="{95EF58E3-272E-48B3-8104-BB7BF4AFAA99}" type="pres">
      <dgm:prSet presAssocID="{D8384918-5864-4B9E-8FF6-28FE3607CF65}" presName="hierChild5" presStyleCnt="0"/>
      <dgm:spPr/>
    </dgm:pt>
    <dgm:pt modelId="{EAA9E6BD-010D-481F-91D0-CD9F4F870FBE}" type="pres">
      <dgm:prSet presAssocID="{2D5AA3DC-EAB0-47F6-BDCD-B77EBCF3957B}" presName="hierChild5" presStyleCnt="0"/>
      <dgm:spPr/>
    </dgm:pt>
    <dgm:pt modelId="{6DB8916D-9496-4DA0-8497-E967FBEBD27F}" type="pres">
      <dgm:prSet presAssocID="{F5757191-11F0-497D-842C-9C24A4179926}" presName="Name37" presStyleLbl="parChTrans1D3" presStyleIdx="7" presStyleCnt="8"/>
      <dgm:spPr/>
    </dgm:pt>
    <dgm:pt modelId="{971F4529-C14A-4B85-B654-22B712391E05}" type="pres">
      <dgm:prSet presAssocID="{12CE5471-76F8-4166-8819-160EF78E159C}" presName="hierRoot2" presStyleCnt="0">
        <dgm:presLayoutVars>
          <dgm:hierBranch val="init"/>
        </dgm:presLayoutVars>
      </dgm:prSet>
      <dgm:spPr/>
    </dgm:pt>
    <dgm:pt modelId="{5F168B9F-57FD-4296-AA58-9501E00907D0}" type="pres">
      <dgm:prSet presAssocID="{12CE5471-76F8-4166-8819-160EF78E159C}" presName="rootComposite" presStyleCnt="0"/>
      <dgm:spPr/>
    </dgm:pt>
    <dgm:pt modelId="{ACEBF996-E852-4D3A-8C36-D7777E6FDA92}" type="pres">
      <dgm:prSet presAssocID="{12CE5471-76F8-4166-8819-160EF78E159C}" presName="rootText" presStyleLbl="node3" presStyleIdx="7" presStyleCnt="8" custScaleX="272032" custLinFactX="9195" custLinFactNeighborX="100000">
        <dgm:presLayoutVars>
          <dgm:chPref val="3"/>
        </dgm:presLayoutVars>
      </dgm:prSet>
      <dgm:spPr/>
    </dgm:pt>
    <dgm:pt modelId="{45C672CF-C33F-4FCA-A6C2-D2BBF7827FA1}" type="pres">
      <dgm:prSet presAssocID="{12CE5471-76F8-4166-8819-160EF78E159C}" presName="rootConnector" presStyleLbl="node3" presStyleIdx="7" presStyleCnt="8"/>
      <dgm:spPr/>
    </dgm:pt>
    <dgm:pt modelId="{FEE8D169-A3D2-4E76-AFF6-34DC3D7F0082}" type="pres">
      <dgm:prSet presAssocID="{12CE5471-76F8-4166-8819-160EF78E159C}" presName="hierChild4" presStyleCnt="0"/>
      <dgm:spPr/>
    </dgm:pt>
    <dgm:pt modelId="{D72FF10C-F49C-434E-93C8-1C88893BDA80}" type="pres">
      <dgm:prSet presAssocID="{12CE5471-76F8-4166-8819-160EF78E159C}" presName="hierChild5" presStyleCnt="0"/>
      <dgm:spPr/>
    </dgm:pt>
    <dgm:pt modelId="{DFD4124D-B272-49F3-8F8E-19DC21153784}" type="pres">
      <dgm:prSet presAssocID="{6A667152-B590-47F6-BFEF-CB70A9D6F2C3}" presName="hierChild5" presStyleCnt="0"/>
      <dgm:spPr/>
    </dgm:pt>
    <dgm:pt modelId="{99872E41-A836-434E-9517-3DBFD6911359}" type="pres">
      <dgm:prSet presAssocID="{6B203696-6BAB-4943-BF4E-A3401D507F0B}" presName="hierChild3" presStyleCnt="0"/>
      <dgm:spPr/>
    </dgm:pt>
  </dgm:ptLst>
  <dgm:cxnLst>
    <dgm:cxn modelId="{559B2C00-553D-40EE-BD52-7FE8AECE94FA}" type="presOf" srcId="{2C8F172F-C0FF-4C73-B038-E5966EF3863A}" destId="{0FB8D8C4-740D-4278-9C65-43D3BC93D6AA}" srcOrd="0" destOrd="0" presId="urn:microsoft.com/office/officeart/2005/8/layout/orgChart1"/>
    <dgm:cxn modelId="{852AF203-0208-4FF7-B567-F2E4F44FBEF1}" type="presOf" srcId="{7C9E1088-4B07-42D2-B7CA-A538DB94EED6}" destId="{B2E9C6BC-88A4-4171-B9E4-BF61DCB85266}" srcOrd="0" destOrd="0" presId="urn:microsoft.com/office/officeart/2005/8/layout/orgChart1"/>
    <dgm:cxn modelId="{C78AF205-E2D1-4ABF-B67C-FAAAFFC174D2}" type="presOf" srcId="{ACC40AA2-DE8C-405B-97E0-9EBA8B37A813}" destId="{F9CAB4E1-90AD-42EA-A3A3-4CA5EE13EBE2}" srcOrd="0" destOrd="0" presId="urn:microsoft.com/office/officeart/2005/8/layout/orgChart1"/>
    <dgm:cxn modelId="{B27F7B06-20F8-4DBF-B9D4-5C9C80209835}" srcId="{D153A317-8F09-4D59-9911-0DEBB4CD1029}" destId="{67B624C3-E884-4574-925B-5C5A360B0E36}" srcOrd="2" destOrd="0" parTransId="{CD45AD06-1711-46F0-82CF-3B4ADAFF3E59}" sibTransId="{0C678904-11C3-4C6D-9B18-69DBF8CEE614}"/>
    <dgm:cxn modelId="{6191DF09-F365-4572-BC3E-9E033BA3E056}" srcId="{D153A317-8F09-4D59-9911-0DEBB4CD1029}" destId="{1B0D4447-6B61-4C80-A2AA-6B23607476FF}" srcOrd="4" destOrd="0" parTransId="{5997F821-9E16-47D3-8659-3FBD8D595034}" sibTransId="{9673CDA2-F61F-4A05-9F22-BA4D3FC0352A}"/>
    <dgm:cxn modelId="{A83FF90A-7676-43FF-9E96-F0A2D528DCFE}" srcId="{1E6CCA19-42F9-4310-BF7A-55767995CC01}" destId="{923438C7-E291-4F27-8108-9E677B627C08}" srcOrd="0" destOrd="0" parTransId="{A2C28E19-EE64-49A6-901A-DD04737DCF92}" sibTransId="{7F572CB1-9A69-4D9C-BB2D-3D7F5700E380}"/>
    <dgm:cxn modelId="{2AB0660D-6006-458A-8734-18FE1FB6D113}" type="presOf" srcId="{98441577-8A65-474B-99AD-A2010483B81A}" destId="{D1C82BD0-04EA-402D-AA1C-1CE09B1E7B9E}" srcOrd="1" destOrd="0" presId="urn:microsoft.com/office/officeart/2005/8/layout/orgChart1"/>
    <dgm:cxn modelId="{35034D0F-0FF5-4976-9913-1CD2458BC14A}" type="presOf" srcId="{BB6F2AAC-742E-41A7-9DA2-0DAB31132B3F}" destId="{D8785E2A-66F2-413F-A2C8-70778AF990DF}" srcOrd="0" destOrd="0" presId="urn:microsoft.com/office/officeart/2005/8/layout/orgChart1"/>
    <dgm:cxn modelId="{E0CC3413-3F7C-4C77-9E23-B47733D2EEE4}" type="presOf" srcId="{9307D6C8-CD39-4601-97C8-027CBC746F1D}" destId="{60F1764D-AA3A-407F-82C2-FD0F8935C7F8}" srcOrd="0" destOrd="0" presId="urn:microsoft.com/office/officeart/2005/8/layout/orgChart1"/>
    <dgm:cxn modelId="{DBD6DE13-D6CB-4FC9-9D10-E59C56D7B235}" type="presOf" srcId="{923438C7-E291-4F27-8108-9E677B627C08}" destId="{484A0690-9883-4C2F-9877-14F2FE43D11E}" srcOrd="1" destOrd="0" presId="urn:microsoft.com/office/officeart/2005/8/layout/orgChart1"/>
    <dgm:cxn modelId="{523D1B14-FD47-4682-B0B5-1AB7057A4898}" srcId="{D153A317-8F09-4D59-9911-0DEBB4CD1029}" destId="{BB6F2AAC-742E-41A7-9DA2-0DAB31132B3F}" srcOrd="5" destOrd="0" parTransId="{06A3A6E6-99DF-462C-9FE0-CDEE4B80000F}" sibTransId="{A36997B2-35B8-43D4-849E-9BC0A6A5F754}"/>
    <dgm:cxn modelId="{6D999615-1AC8-4BD7-8818-696B035610C7}" srcId="{1E6CCA19-42F9-4310-BF7A-55767995CC01}" destId="{CEB334CD-0A71-4359-BF80-49963509F01A}" srcOrd="3" destOrd="0" parTransId="{2C8F172F-C0FF-4C73-B038-E5966EF3863A}" sibTransId="{5B5C7203-0A5F-42CC-9EEF-776101E4C59A}"/>
    <dgm:cxn modelId="{4FDF791B-5E0F-477B-BAC8-EC5ECAE864D9}" type="presOf" srcId="{1B0D4447-6B61-4C80-A2AA-6B23607476FF}" destId="{1A881AAA-2C07-4EEE-9E04-5C06C747CA78}" srcOrd="0" destOrd="0" presId="urn:microsoft.com/office/officeart/2005/8/layout/orgChart1"/>
    <dgm:cxn modelId="{2F301D1F-485D-4125-B757-6C658B156BAB}" type="presOf" srcId="{923438C7-E291-4F27-8108-9E677B627C08}" destId="{EC7E383F-22D0-45D6-843B-B1C5E03322B9}" srcOrd="0" destOrd="0" presId="urn:microsoft.com/office/officeart/2005/8/layout/orgChart1"/>
    <dgm:cxn modelId="{BBEB3F21-065E-4158-B0BE-B5CE20FB1A0B}" type="presOf" srcId="{CC43E529-D33E-4854-AE54-6CBCCB8258E2}" destId="{73519CBB-B7BB-4CBF-942B-0D5B936E3633}" srcOrd="0" destOrd="0" presId="urn:microsoft.com/office/officeart/2005/8/layout/orgChart1"/>
    <dgm:cxn modelId="{7E02D421-8DB7-4FDF-AF9A-97AC7AF86F70}" type="presOf" srcId="{B26AA6A4-199F-4A42-8520-C3138A0E5FE6}" destId="{C574AC3D-51EF-4B50-913E-00A48A2FF312}" srcOrd="0" destOrd="0" presId="urn:microsoft.com/office/officeart/2005/8/layout/orgChart1"/>
    <dgm:cxn modelId="{3018AA29-5D45-447F-B807-8A5AFFC6E978}" type="presOf" srcId="{D153A317-8F09-4D59-9911-0DEBB4CD1029}" destId="{48A542DA-82EB-4923-8243-B7618A944008}" srcOrd="1" destOrd="0" presId="urn:microsoft.com/office/officeart/2005/8/layout/orgChart1"/>
    <dgm:cxn modelId="{D9CB712A-A744-4286-9CEE-CD2E88F1D934}" srcId="{D153A317-8F09-4D59-9911-0DEBB4CD1029}" destId="{7C9E1088-4B07-42D2-B7CA-A538DB94EED6}" srcOrd="3" destOrd="0" parTransId="{F9C64481-F837-4AB2-95FD-BD08F72C47BD}" sibTransId="{377EC526-E384-40DF-A554-B9628A30679B}"/>
    <dgm:cxn modelId="{C675052C-1514-412B-85C5-5B2415413240}" type="presOf" srcId="{12CE5471-76F8-4166-8819-160EF78E159C}" destId="{45C672CF-C33F-4FCA-A6C2-D2BBF7827FA1}" srcOrd="1" destOrd="0" presId="urn:microsoft.com/office/officeart/2005/8/layout/orgChart1"/>
    <dgm:cxn modelId="{168EF433-1DEA-48C4-BCCA-A9009318B9E1}" srcId="{23D0D9E0-1636-4621-BDDE-7A2D2D97F44D}" destId="{1DDDB8F9-5EE3-4652-96B5-3DF51F298E6B}" srcOrd="3" destOrd="0" parTransId="{81E8CA6E-ADD4-40DF-ACC1-97CF540ADEF3}" sibTransId="{BF1701C4-6E12-476E-A064-BA7E48F4CC43}"/>
    <dgm:cxn modelId="{E9A42334-9E4A-4D3A-AC71-2853F3B56CE5}" type="presOf" srcId="{ADCC74C6-9AF3-4A2D-9750-1DAD427FABE2}" destId="{5B0C224F-6840-4071-BA4E-0FC89F05F3FA}" srcOrd="1" destOrd="0" presId="urn:microsoft.com/office/officeart/2005/8/layout/orgChart1"/>
    <dgm:cxn modelId="{E24D2936-0678-4DE5-A430-10B55B4DCDA0}" srcId="{6A667152-B590-47F6-BFEF-CB70A9D6F2C3}" destId="{D153A317-8F09-4D59-9911-0DEBB4CD1029}" srcOrd="0" destOrd="0" parTransId="{6948F540-364D-43AB-B0BB-D395E5FFED4C}" sibTransId="{9ECA549C-1E86-41CC-97D4-A5D8617C9D8E}"/>
    <dgm:cxn modelId="{9F015037-F6EC-45FB-A94B-20EA497959E5}" type="presOf" srcId="{1DDDB8F9-5EE3-4652-96B5-3DF51F298E6B}" destId="{BFEED822-C2C5-47A1-997F-008132315700}" srcOrd="0" destOrd="0" presId="urn:microsoft.com/office/officeart/2005/8/layout/orgChart1"/>
    <dgm:cxn modelId="{54ED5C38-C469-470B-BF0E-DF44BF81058B}" type="presOf" srcId="{D365772D-5CC1-42FC-9989-F733AFBA2518}" destId="{CD82A973-4A69-4A57-8CAA-092C75B133AE}" srcOrd="0" destOrd="0" presId="urn:microsoft.com/office/officeart/2005/8/layout/orgChart1"/>
    <dgm:cxn modelId="{6377823C-F84C-4883-9FB2-FC66BA4608C9}" type="presOf" srcId="{C5089DD4-2441-40BD-AA41-DF31AEB82D94}" destId="{4F83EA5B-3018-4B47-8D05-3A7FAE54618C}" srcOrd="0" destOrd="0" presId="urn:microsoft.com/office/officeart/2005/8/layout/orgChart1"/>
    <dgm:cxn modelId="{AC11F43C-86B5-4C8D-AA80-37C90817D254}" srcId="{2D5AA3DC-EAB0-47F6-BDCD-B77EBCF3957B}" destId="{7539CFF9-FC8B-42EC-A2E9-99A59F9488C3}" srcOrd="0" destOrd="0" parTransId="{2F9C92F9-634C-4737-A124-DC46A0B567C5}" sibTransId="{2442207B-3705-4619-B539-6DAF297E845F}"/>
    <dgm:cxn modelId="{5005F53C-5FDE-450B-9428-74A68C5A52B6}" srcId="{1E6CCA19-42F9-4310-BF7A-55767995CC01}" destId="{B26AA6A4-199F-4A42-8520-C3138A0E5FE6}" srcOrd="1" destOrd="0" parTransId="{D201E4F0-B1D2-40E3-9518-3D3B0E3A8BF2}" sibTransId="{9B96DD55-FDA7-4A0C-9244-C21B5C769F03}"/>
    <dgm:cxn modelId="{E912873F-EDCD-4D51-9AA9-438AA3967720}" type="presOf" srcId="{06A3A6E6-99DF-462C-9FE0-CDEE4B80000F}" destId="{B3D2CFCD-0B90-47BC-B33F-A9BF6D102312}" srcOrd="0" destOrd="0" presId="urn:microsoft.com/office/officeart/2005/8/layout/orgChart1"/>
    <dgm:cxn modelId="{9E66635B-1F8E-4925-A28A-1AF2A08C1880}" type="presOf" srcId="{B26AA6A4-199F-4A42-8520-C3138A0E5FE6}" destId="{35F84731-0B07-4999-8C11-1D26AB1B39DF}" srcOrd="1" destOrd="0" presId="urn:microsoft.com/office/officeart/2005/8/layout/orgChart1"/>
    <dgm:cxn modelId="{B42A3D5C-24A4-457D-AFC2-DA64D016D68D}" srcId="{6B203696-6BAB-4943-BF4E-A3401D507F0B}" destId="{6A667152-B590-47F6-BFEF-CB70A9D6F2C3}" srcOrd="1" destOrd="0" parTransId="{C7205120-2FA5-47DF-9B49-04C79C04EC81}" sibTransId="{BA96C59C-EDBA-400D-8CF3-D90555D59466}"/>
    <dgm:cxn modelId="{FE1F2D5D-D1DF-41B0-B7DE-649159123A00}" type="presOf" srcId="{5DA312CC-F5EA-4876-A426-9A350145CD50}" destId="{CED1D7CA-25DD-4723-AA49-A077125FB920}" srcOrd="1" destOrd="0" presId="urn:microsoft.com/office/officeart/2005/8/layout/orgChart1"/>
    <dgm:cxn modelId="{40A9CC5D-4CDA-4C49-AA02-4B5834AAB4AE}" type="presOf" srcId="{CD45AD06-1711-46F0-82CF-3B4ADAFF3E59}" destId="{8B1CDD98-CB5E-4747-B8B0-861B25FA0D2E}" srcOrd="0" destOrd="0" presId="urn:microsoft.com/office/officeart/2005/8/layout/orgChart1"/>
    <dgm:cxn modelId="{E9AF5E5E-62EE-4430-BE7F-C8713575D18A}" srcId="{1E6CCA19-42F9-4310-BF7A-55767995CC01}" destId="{27DB50AE-F807-485A-8F00-40902B53FEDE}" srcOrd="5" destOrd="0" parTransId="{C32FAD56-CFA4-4A56-ACE0-E25D5F3772BF}" sibTransId="{3C86B793-2CD1-4B2B-9A49-9950F61660D8}"/>
    <dgm:cxn modelId="{F2BD5760-0708-443D-860D-2D3B4240B796}" type="presOf" srcId="{2D5AA3DC-EAB0-47F6-BDCD-B77EBCF3957B}" destId="{E96B98A5-CDE8-48E6-B2ED-4E73E8680531}" srcOrd="0" destOrd="0" presId="urn:microsoft.com/office/officeart/2005/8/layout/orgChart1"/>
    <dgm:cxn modelId="{45F14461-9570-4576-8B92-9EB0B8A8F3E4}" type="presOf" srcId="{14AC5677-815D-4A38-ADF3-E8C53171FBA0}" destId="{08DED576-8B13-4EAA-B024-38B2A34FDBBD}" srcOrd="0" destOrd="0" presId="urn:microsoft.com/office/officeart/2005/8/layout/orgChart1"/>
    <dgm:cxn modelId="{13006541-066D-41B9-89FB-1952B8F3CAE9}" type="presOf" srcId="{6B203696-6BAB-4943-BF4E-A3401D507F0B}" destId="{5C5F2148-50EC-4EDA-9312-3C137FC39789}" srcOrd="1" destOrd="0" presId="urn:microsoft.com/office/officeart/2005/8/layout/orgChart1"/>
    <dgm:cxn modelId="{F746B961-BB5C-421E-9ACE-5A3CD8AE502F}" type="presOf" srcId="{AB9ABB99-FD79-4C12-94C3-E88400E9E9B1}" destId="{D6871AB5-387E-40A7-AE68-F5F329A8A38D}" srcOrd="0" destOrd="0" presId="urn:microsoft.com/office/officeart/2005/8/layout/orgChart1"/>
    <dgm:cxn modelId="{BC62E967-7ADC-4EDF-9A7C-839F902943CA}" type="presOf" srcId="{6A667152-B590-47F6-BFEF-CB70A9D6F2C3}" destId="{C087A573-3F18-4F82-A873-9A317BFDF762}" srcOrd="0" destOrd="0" presId="urn:microsoft.com/office/officeart/2005/8/layout/orgChart1"/>
    <dgm:cxn modelId="{29E97D49-6A65-4409-8EFE-0A25EDC13E4A}" type="presOf" srcId="{6A667152-B590-47F6-BFEF-CB70A9D6F2C3}" destId="{AC0607A4-E8A6-4DD5-B167-DCC30FABB218}" srcOrd="1" destOrd="0" presId="urn:microsoft.com/office/officeart/2005/8/layout/orgChart1"/>
    <dgm:cxn modelId="{B70E854B-A8EC-4CA0-AB95-556D7E29DA4D}" type="presOf" srcId="{B49F358A-E44E-4B72-9C72-7135F9CCDFD4}" destId="{891BAFB1-BA8E-4CA8-AD25-D326EFDDFD6E}" srcOrd="0" destOrd="0" presId="urn:microsoft.com/office/officeart/2005/8/layout/orgChart1"/>
    <dgm:cxn modelId="{76DB964C-18A7-4C34-A73E-5A08A88B3069}" type="presOf" srcId="{CEB334CD-0A71-4359-BF80-49963509F01A}" destId="{5CA31B91-F307-40D8-8893-95931A52C542}" srcOrd="1" destOrd="0" presId="urn:microsoft.com/office/officeart/2005/8/layout/orgChart1"/>
    <dgm:cxn modelId="{B5234C4D-13E6-424B-BB65-6A21491CB100}" type="presOf" srcId="{567383EA-B143-4E86-A4DC-5AF0F85E0151}" destId="{816CEAEC-1EEC-41F0-BBDA-0C3060C7FC9A}" srcOrd="0" destOrd="0" presId="urn:microsoft.com/office/officeart/2005/8/layout/orgChart1"/>
    <dgm:cxn modelId="{B857FF6D-9D24-4C75-A38A-00EEDCB083FE}" type="presOf" srcId="{D153A317-8F09-4D59-9911-0DEBB4CD1029}" destId="{EDDB6D9C-92AB-4BF0-B7C0-464265069184}" srcOrd="0" destOrd="0" presId="urn:microsoft.com/office/officeart/2005/8/layout/orgChart1"/>
    <dgm:cxn modelId="{2988634E-DE91-42B3-98E4-AF616BC1B498}" type="presOf" srcId="{6948F540-364D-43AB-B0BB-D395E5FFED4C}" destId="{B1CF4AA1-4267-432A-9976-012C5DC4194C}" srcOrd="0" destOrd="0" presId="urn:microsoft.com/office/officeart/2005/8/layout/orgChart1"/>
    <dgm:cxn modelId="{8034966F-35FB-4CDD-8FD4-F00A54EF0436}" type="presOf" srcId="{F9C64481-F837-4AB2-95FD-BD08F72C47BD}" destId="{B30CCD70-A993-4086-9CA8-C2C0DB96410B}" srcOrd="0" destOrd="0" presId="urn:microsoft.com/office/officeart/2005/8/layout/orgChart1"/>
    <dgm:cxn modelId="{6D62C351-6405-4E93-95AF-9A900DA4B92F}" type="presOf" srcId="{E5B33C31-71C1-4E07-8D31-7C20362F7B04}" destId="{CBB0C934-3FD1-445E-9B6D-6ED495FC366B}" srcOrd="1" destOrd="0" presId="urn:microsoft.com/office/officeart/2005/8/layout/orgChart1"/>
    <dgm:cxn modelId="{9B2E4978-5378-40CC-8634-26CF70CF408F}" type="presOf" srcId="{12CE5471-76F8-4166-8819-160EF78E159C}" destId="{ACEBF996-E852-4D3A-8C36-D7777E6FDA92}" srcOrd="0" destOrd="0" presId="urn:microsoft.com/office/officeart/2005/8/layout/orgChart1"/>
    <dgm:cxn modelId="{6A9A5F59-9CDF-46EE-85CB-214A8CB3672C}" type="presOf" srcId="{B49F358A-E44E-4B72-9C72-7135F9CCDFD4}" destId="{A068F304-80E8-46FA-9581-D0E3F61384A4}" srcOrd="1" destOrd="0" presId="urn:microsoft.com/office/officeart/2005/8/layout/orgChart1"/>
    <dgm:cxn modelId="{40B15479-8100-49FF-8C72-41E63FC10B86}" type="presOf" srcId="{1E6CCA19-42F9-4310-BF7A-55767995CC01}" destId="{FCF69771-BF58-4442-8CD7-2C17732E0608}" srcOrd="1" destOrd="0" presId="urn:microsoft.com/office/officeart/2005/8/layout/orgChart1"/>
    <dgm:cxn modelId="{8F24225A-84D3-41D7-9C63-00DF436CC45D}" type="presOf" srcId="{23D0D9E0-1636-4621-BDDE-7A2D2D97F44D}" destId="{273F3B82-513D-4807-952A-4B808F4D1A2D}" srcOrd="0" destOrd="0" presId="urn:microsoft.com/office/officeart/2005/8/layout/orgChart1"/>
    <dgm:cxn modelId="{4617547B-B94F-4370-B5ED-3035A98AFF9C}" type="presOf" srcId="{CEB334CD-0A71-4359-BF80-49963509F01A}" destId="{F9754B03-35F1-439D-B222-964D7A1A21DE}" srcOrd="0" destOrd="0" presId="urn:microsoft.com/office/officeart/2005/8/layout/orgChart1"/>
    <dgm:cxn modelId="{5B0E6F7D-5F4B-45E9-B309-307581727155}" srcId="{23D0D9E0-1636-4621-BDDE-7A2D2D97F44D}" destId="{96F5A222-C063-4A58-801C-FBA5A5C91CAE}" srcOrd="2" destOrd="0" parTransId="{7F5A6B2F-6D95-4381-94FD-17C8FFE7A416}" sibTransId="{553EA2B4-87E7-49A0-96FD-C51B54A9EAD4}"/>
    <dgm:cxn modelId="{98CB7A82-4461-49F2-8CCB-8871E39B9211}" type="presOf" srcId="{BB6F2AAC-742E-41A7-9DA2-0DAB31132B3F}" destId="{C80D5A47-994A-4811-BC0C-36F3E3B6AE0B}" srcOrd="1" destOrd="0" presId="urn:microsoft.com/office/officeart/2005/8/layout/orgChart1"/>
    <dgm:cxn modelId="{AF3EFC82-E497-45C6-B7B4-4B62F9C9D98C}" type="presOf" srcId="{7C9E1088-4B07-42D2-B7CA-A538DB94EED6}" destId="{66CEB1F2-B6A2-4A3B-86D8-14BE831B1549}" srcOrd="1" destOrd="0" presId="urn:microsoft.com/office/officeart/2005/8/layout/orgChart1"/>
    <dgm:cxn modelId="{367F3887-6C3E-489A-BC34-65B360321232}" type="presOf" srcId="{F5757191-11F0-497D-842C-9C24A4179926}" destId="{6DB8916D-9496-4DA0-8497-E967FBEBD27F}" srcOrd="0" destOrd="0" presId="urn:microsoft.com/office/officeart/2005/8/layout/orgChart1"/>
    <dgm:cxn modelId="{2EE5E789-3D44-4037-BC5B-95EDFECFAFD5}" type="presOf" srcId="{C0027248-12FA-4AA0-B019-5134866ED3C7}" destId="{19DE9A1B-E728-499F-8490-B84C384EDDC3}" srcOrd="0" destOrd="0" presId="urn:microsoft.com/office/officeart/2005/8/layout/orgChart1"/>
    <dgm:cxn modelId="{F8404D8C-4263-4F6B-97E6-271904FBF4E9}" type="presOf" srcId="{D8384918-5864-4B9E-8FF6-28FE3607CF65}" destId="{CF7A3E8C-DB1C-4B51-8AF3-67078E1B46A5}" srcOrd="0" destOrd="0" presId="urn:microsoft.com/office/officeart/2005/8/layout/orgChart1"/>
    <dgm:cxn modelId="{8B25F98F-026F-4E22-8BDF-B7465E3E8FE6}" type="presOf" srcId="{7539CFF9-FC8B-42EC-A2E9-99A59F9488C3}" destId="{B92E9D3A-09FF-4252-9998-4E9DE02B86C5}" srcOrd="0" destOrd="0" presId="urn:microsoft.com/office/officeart/2005/8/layout/orgChart1"/>
    <dgm:cxn modelId="{E4830594-2D9E-4865-8EC4-6F45ED5D5B49}" type="presOf" srcId="{67B624C3-E884-4574-925B-5C5A360B0E36}" destId="{88ACEA77-34B4-400D-A7B9-CD9621EAAD91}" srcOrd="1" destOrd="0" presId="urn:microsoft.com/office/officeart/2005/8/layout/orgChart1"/>
    <dgm:cxn modelId="{64817D94-42D5-4E58-B99D-415B7FEFC38A}" srcId="{6A667152-B590-47F6-BFEF-CB70A9D6F2C3}" destId="{2D5AA3DC-EAB0-47F6-BDCD-B77EBCF3957B}" srcOrd="2" destOrd="0" parTransId="{8409B467-BD1A-4AC3-98BD-DDB182B23358}" sibTransId="{D2FEAFFF-2207-4692-8566-080EB9E875B3}"/>
    <dgm:cxn modelId="{E3BF9994-4C15-4F25-91BD-E453D332F6AE}" type="presOf" srcId="{1B0D4447-6B61-4C80-A2AA-6B23607476FF}" destId="{CC322649-C5F5-401D-AB0E-31D310C4C27F}" srcOrd="1" destOrd="0" presId="urn:microsoft.com/office/officeart/2005/8/layout/orgChart1"/>
    <dgm:cxn modelId="{1A134295-3CA4-4664-956A-DF779533A6F8}" type="presOf" srcId="{F9D7DE33-A73D-4F9D-A9F9-286592840306}" destId="{532CB322-3FA0-42D8-BA26-CA6C8067AA05}" srcOrd="1" destOrd="0" presId="urn:microsoft.com/office/officeart/2005/8/layout/orgChart1"/>
    <dgm:cxn modelId="{E6964597-7D4B-459B-9D6B-DC70101C6B3B}" srcId="{D153A317-8F09-4D59-9911-0DEBB4CD1029}" destId="{1341543E-7FB3-471A-8847-B081132D1E00}" srcOrd="0" destOrd="0" parTransId="{9307D6C8-CD39-4601-97C8-027CBC746F1D}" sibTransId="{10FD97DB-21A6-4BA9-85A0-5AE6B68FFAC3}"/>
    <dgm:cxn modelId="{86ABBB97-BEB6-47A6-BD6F-7CC463FE584C}" srcId="{CC43E529-D33E-4854-AE54-6CBCCB8258E2}" destId="{6B203696-6BAB-4943-BF4E-A3401D507F0B}" srcOrd="0" destOrd="0" parTransId="{123A911D-E1ED-47D9-888C-66AC8D4E47AA}" sibTransId="{204DFC40-9D5C-4D10-A857-56F0D54F8364}"/>
    <dgm:cxn modelId="{E66F4C9E-04F8-4EB1-962D-7CD39519C2DC}" type="presOf" srcId="{96F5A222-C063-4A58-801C-FBA5A5C91CAE}" destId="{5C65A706-B669-46C8-8891-F3CEB21491F6}" srcOrd="1" destOrd="0" presId="urn:microsoft.com/office/officeart/2005/8/layout/orgChart1"/>
    <dgm:cxn modelId="{809BFA9F-1197-4D96-9972-507796269BC3}" type="presOf" srcId="{C8337995-A995-4B94-9DC0-032C54B99E47}" destId="{678F89E4-6750-4F22-82BF-6C25760632E3}" srcOrd="0" destOrd="0" presId="urn:microsoft.com/office/officeart/2005/8/layout/orgChart1"/>
    <dgm:cxn modelId="{B6D1ABA2-5036-44E5-9F1C-7CBA9C5FAFB6}" type="presOf" srcId="{C7205120-2FA5-47DF-9B49-04C79C04EC81}" destId="{A7912274-D648-4EF3-A0FA-7CEBBDA1351C}" srcOrd="0" destOrd="0" presId="urn:microsoft.com/office/officeart/2005/8/layout/orgChart1"/>
    <dgm:cxn modelId="{DFB345A3-8C6F-4ABE-831B-62F4E174AE1D}" type="presOf" srcId="{5DA312CC-F5EA-4876-A426-9A350145CD50}" destId="{0426B51E-01AB-4E9C-8983-4727AEE8379E}" srcOrd="0" destOrd="0" presId="urn:microsoft.com/office/officeart/2005/8/layout/orgChart1"/>
    <dgm:cxn modelId="{A5C038A5-BCD4-451E-8B9B-BF844BE90C3D}" srcId="{23D0D9E0-1636-4621-BDDE-7A2D2D97F44D}" destId="{89A94229-9E2E-4714-995F-E6D8901F9576}" srcOrd="1" destOrd="0" parTransId="{2B53CC90-6630-414A-A717-FE65593918D1}" sibTransId="{44402D2A-751B-4225-BA91-83E2C9B1FA56}"/>
    <dgm:cxn modelId="{44D0AEA5-AB04-40DA-A9E6-8324D515B450}" type="presOf" srcId="{F9D7DE33-A73D-4F9D-A9F9-286592840306}" destId="{1444B842-287C-45F3-84C2-30E7925996DE}" srcOrd="0" destOrd="0" presId="urn:microsoft.com/office/officeart/2005/8/layout/orgChart1"/>
    <dgm:cxn modelId="{145856A9-EAD5-4B25-8221-65C86F9B3B56}" type="presOf" srcId="{2F9C92F9-634C-4737-A124-DC46A0B567C5}" destId="{60E6E3E0-ADD5-43FA-98AE-A78662F30BB6}" srcOrd="0" destOrd="0" presId="urn:microsoft.com/office/officeart/2005/8/layout/orgChart1"/>
    <dgm:cxn modelId="{A6CA5FAC-DFF4-4D8F-AEB0-6593EFAE4A33}" type="presOf" srcId="{81E8CA6E-ADD4-40DF-ACC1-97CF540ADEF3}" destId="{9BC14787-42AB-46A6-808C-44083F54D55E}" srcOrd="0" destOrd="0" presId="urn:microsoft.com/office/officeart/2005/8/layout/orgChart1"/>
    <dgm:cxn modelId="{7D2D8DAE-7BE6-49D0-8114-006723819CC9}" type="presOf" srcId="{89A94229-9E2E-4714-995F-E6D8901F9576}" destId="{6C1F0AF3-C91D-41BA-8FF6-743E8EC0EF1C}" srcOrd="1" destOrd="0" presId="urn:microsoft.com/office/officeart/2005/8/layout/orgChart1"/>
    <dgm:cxn modelId="{204BADAE-3DFE-4004-8614-746154AB40B2}" srcId="{2D5AA3DC-EAB0-47F6-BDCD-B77EBCF3957B}" destId="{D8384918-5864-4B9E-8FF6-28FE3607CF65}" srcOrd="2" destOrd="0" parTransId="{43702BF1-88A0-467C-AE75-DB38ED26A15F}" sibTransId="{3DB09167-F7CC-4A44-B440-7FD93B07926B}"/>
    <dgm:cxn modelId="{365DC1AE-6B7C-4670-8BAC-8B93F6326907}" type="presOf" srcId="{27DB50AE-F807-485A-8F00-40902B53FEDE}" destId="{18AF9F03-189B-4BBE-A1D7-EEE48E0A4F26}" srcOrd="1" destOrd="0" presId="urn:microsoft.com/office/officeart/2005/8/layout/orgChart1"/>
    <dgm:cxn modelId="{8F45B7B0-1D32-46DF-BC9B-54F7C860492F}" type="presOf" srcId="{6B203696-6BAB-4943-BF4E-A3401D507F0B}" destId="{86B28A06-23F7-4709-BFAE-F5F059F06D14}" srcOrd="0" destOrd="0" presId="urn:microsoft.com/office/officeart/2005/8/layout/orgChart1"/>
    <dgm:cxn modelId="{C89ECAB7-5B58-4869-8B8B-5F07697B9837}" srcId="{23D0D9E0-1636-4621-BDDE-7A2D2D97F44D}" destId="{F9D7DE33-A73D-4F9D-A9F9-286592840306}" srcOrd="0" destOrd="0" parTransId="{D365772D-5CC1-42FC-9989-F733AFBA2518}" sibTransId="{F368E401-5A4E-4D43-836C-0435F8911B33}"/>
    <dgm:cxn modelId="{7C1BBAB8-C0F8-4970-9A13-79BF5FA99B3D}" type="presOf" srcId="{43702BF1-88A0-467C-AE75-DB38ED26A15F}" destId="{BE00A12E-4160-47B6-ACE4-2F85400932DD}" srcOrd="0" destOrd="0" presId="urn:microsoft.com/office/officeart/2005/8/layout/orgChart1"/>
    <dgm:cxn modelId="{E288F2B8-E9FF-4AE7-9A82-59A2507D4182}" type="presOf" srcId="{2119D1A2-D1E7-4C56-B694-02383A240545}" destId="{6E1CD9DE-59C3-44AA-BE5D-E2699E406A89}" srcOrd="0" destOrd="0" presId="urn:microsoft.com/office/officeart/2005/8/layout/orgChart1"/>
    <dgm:cxn modelId="{2BA1BBBE-7991-4A60-B947-6BE307FD578C}" type="presOf" srcId="{ADCC74C6-9AF3-4A2D-9750-1DAD427FABE2}" destId="{F429E458-364D-4B8F-8358-33DEF805A3BF}" srcOrd="0" destOrd="0" presId="urn:microsoft.com/office/officeart/2005/8/layout/orgChart1"/>
    <dgm:cxn modelId="{56F456BF-74DF-468C-B25E-746FDADC92F7}" type="presOf" srcId="{7539CFF9-FC8B-42EC-A2E9-99A59F9488C3}" destId="{A3289CE1-48BB-468E-AC32-D26F392EF552}" srcOrd="1" destOrd="0" presId="urn:microsoft.com/office/officeart/2005/8/layout/orgChart1"/>
    <dgm:cxn modelId="{55E806C1-FED7-4E76-8141-0582688E08DB}" type="presOf" srcId="{A2C28E19-EE64-49A6-901A-DD04737DCF92}" destId="{95FA9235-D4A1-48F3-81D1-34FC01D27A25}" srcOrd="0" destOrd="0" presId="urn:microsoft.com/office/officeart/2005/8/layout/orgChart1"/>
    <dgm:cxn modelId="{8C6248C1-C644-47E7-BBCF-340ED85E0DAF}" srcId="{6A667152-B590-47F6-BFEF-CB70A9D6F2C3}" destId="{1E6CCA19-42F9-4310-BF7A-55767995CC01}" srcOrd="1" destOrd="0" parTransId="{2119D1A2-D1E7-4C56-B694-02383A240545}" sibTransId="{2647AB06-BDBE-4180-ADE2-17131676B5EC}"/>
    <dgm:cxn modelId="{CE20EFC1-CC5E-40CC-970C-38C531C718D1}" type="presOf" srcId="{1E6CCA19-42F9-4310-BF7A-55767995CC01}" destId="{EBFE5F9F-40D1-4075-A890-982617C2280B}" srcOrd="0" destOrd="0" presId="urn:microsoft.com/office/officeart/2005/8/layout/orgChart1"/>
    <dgm:cxn modelId="{CC6E16C2-856F-4D23-BEAD-4F9C75557A29}" type="presOf" srcId="{D8384918-5864-4B9E-8FF6-28FE3607CF65}" destId="{2A0EA11A-F42C-4E55-B020-248D3F0FC8BC}" srcOrd="1" destOrd="0" presId="urn:microsoft.com/office/officeart/2005/8/layout/orgChart1"/>
    <dgm:cxn modelId="{EF8091C2-93E5-4EB1-97F8-66B540E9AC77}" type="presOf" srcId="{1DDDB8F9-5EE3-4652-96B5-3DF51F298E6B}" destId="{78AAA5BC-FB7F-4D88-A950-3530E59A49F0}" srcOrd="1" destOrd="0" presId="urn:microsoft.com/office/officeart/2005/8/layout/orgChart1"/>
    <dgm:cxn modelId="{9D5EF5C3-798D-4274-9941-0E4A0D153BB9}" srcId="{1E6CCA19-42F9-4310-BF7A-55767995CC01}" destId="{E5B33C31-71C1-4E07-8D31-7C20362F7B04}" srcOrd="4" destOrd="0" parTransId="{AB9ABB99-FD79-4C12-94C3-E88400E9E9B1}" sibTransId="{BB6337AF-8C21-4527-AF92-6D156E70274A}"/>
    <dgm:cxn modelId="{AB3C08CD-3A27-44C6-B653-256EA642EBBA}" srcId="{2D5AA3DC-EAB0-47F6-BDCD-B77EBCF3957B}" destId="{ADCC74C6-9AF3-4A2D-9750-1DAD427FABE2}" srcOrd="1" destOrd="0" parTransId="{C0027248-12FA-4AA0-B019-5134866ED3C7}" sibTransId="{30047192-665D-4554-9AC8-A4366B6A70A4}"/>
    <dgm:cxn modelId="{E481B9D1-596C-40FA-B747-B567A9D3EC81}" srcId="{D153A317-8F09-4D59-9911-0DEBB4CD1029}" destId="{98441577-8A65-474B-99AD-A2010483B81A}" srcOrd="6" destOrd="0" parTransId="{C5089DD4-2441-40BD-AA41-DF31AEB82D94}" sibTransId="{3162EDD5-DB53-484E-96AD-5E0973647BA8}"/>
    <dgm:cxn modelId="{8B9238D3-D782-414A-804C-0E8057C1EAE2}" type="presOf" srcId="{89A94229-9E2E-4714-995F-E6D8901F9576}" destId="{9FDEE71C-526D-4A11-8330-173418E7143E}" srcOrd="0" destOrd="0" presId="urn:microsoft.com/office/officeart/2005/8/layout/orgChart1"/>
    <dgm:cxn modelId="{39EBD6D9-BA5A-4057-9080-ABEBA9B3619C}" type="presOf" srcId="{2D5AA3DC-EAB0-47F6-BDCD-B77EBCF3957B}" destId="{09FA9646-0953-4E3E-AD1A-39BFDE2967E1}" srcOrd="1" destOrd="0" presId="urn:microsoft.com/office/officeart/2005/8/layout/orgChart1"/>
    <dgm:cxn modelId="{D4E516DA-DEB4-4432-8491-A3ED93F8529A}" srcId="{1E6CCA19-42F9-4310-BF7A-55767995CC01}" destId="{5DA312CC-F5EA-4876-A426-9A350145CD50}" srcOrd="6" destOrd="0" parTransId="{567383EA-B143-4E86-A4DC-5AF0F85E0151}" sibTransId="{4D7BD375-79F4-4E72-9AA4-2EC1B5B0B63F}"/>
    <dgm:cxn modelId="{0C1C32DB-43FB-42F2-92AA-932697E05D70}" type="presOf" srcId="{5997F821-9E16-47D3-8659-3FBD8D595034}" destId="{B3C7B9F0-F7FF-4958-8BF4-F54AF0A6ED96}" srcOrd="0" destOrd="0" presId="urn:microsoft.com/office/officeart/2005/8/layout/orgChart1"/>
    <dgm:cxn modelId="{58694EDD-F028-4918-AF92-79D58659DEC4}" type="presOf" srcId="{23D0D9E0-1636-4621-BDDE-7A2D2D97F44D}" destId="{3F58AF7C-40F1-4465-837D-CEF1E35D7F8E}" srcOrd="1" destOrd="0" presId="urn:microsoft.com/office/officeart/2005/8/layout/orgChart1"/>
    <dgm:cxn modelId="{BCD466E2-DE52-49E7-8BD7-4A075EB912C9}" type="presOf" srcId="{BD6FA207-71F4-4459-BAD7-72FC948F00DF}" destId="{9CB81F50-18D7-4AFB-B752-95D66479F3E3}" srcOrd="0" destOrd="0" presId="urn:microsoft.com/office/officeart/2005/8/layout/orgChart1"/>
    <dgm:cxn modelId="{6028B8E3-5620-4734-A969-01A060A5DFBE}" type="presOf" srcId="{96F5A222-C063-4A58-801C-FBA5A5C91CAE}" destId="{5F07CF8E-6F3E-47B8-B1F9-9441D15E6794}" srcOrd="0" destOrd="0" presId="urn:microsoft.com/office/officeart/2005/8/layout/orgChart1"/>
    <dgm:cxn modelId="{BE2DCCE3-E918-4251-B063-58D6107AAEEC}" type="presOf" srcId="{98441577-8A65-474B-99AD-A2010483B81A}" destId="{389B1BCF-406E-425C-A393-B8A268366D43}" srcOrd="0" destOrd="0" presId="urn:microsoft.com/office/officeart/2005/8/layout/orgChart1"/>
    <dgm:cxn modelId="{9801C8E4-4D89-4824-851D-A6F0D082E75D}" type="presOf" srcId="{8409B467-BD1A-4AC3-98BD-DDB182B23358}" destId="{A863C67C-0551-4850-98E2-542844ADF14F}" srcOrd="0" destOrd="0" presId="urn:microsoft.com/office/officeart/2005/8/layout/orgChart1"/>
    <dgm:cxn modelId="{1D7214E5-F0CD-47BE-A0CF-1D067C6E2B1C}" type="presOf" srcId="{ACC40AA2-DE8C-405B-97E0-9EBA8B37A813}" destId="{C864E836-286D-43F8-87B0-1142304C0F3A}" srcOrd="1" destOrd="0" presId="urn:microsoft.com/office/officeart/2005/8/layout/orgChart1"/>
    <dgm:cxn modelId="{E68A0BE7-78AD-4E9A-AEA4-FACACE97F536}" srcId="{D153A317-8F09-4D59-9911-0DEBB4CD1029}" destId="{ACC40AA2-DE8C-405B-97E0-9EBA8B37A813}" srcOrd="1" destOrd="0" parTransId="{C8337995-A995-4B94-9DC0-032C54B99E47}" sibTransId="{39A890FD-D8E7-4498-A564-633AA5C533BF}"/>
    <dgm:cxn modelId="{0E16A9E7-36EF-45E0-B0E2-11AFAB3F0E0C}" type="presOf" srcId="{C32FAD56-CFA4-4A56-ACE0-E25D5F3772BF}" destId="{44412311-9E2B-498E-B5E9-4BEED520F80D}" srcOrd="0" destOrd="0" presId="urn:microsoft.com/office/officeart/2005/8/layout/orgChart1"/>
    <dgm:cxn modelId="{8CA7DAE9-D5E7-4ABF-B0C8-CD73455B50A4}" type="presOf" srcId="{67B624C3-E884-4574-925B-5C5A360B0E36}" destId="{16BBFD51-C198-4275-880B-876CE2EA9D5D}" srcOrd="0" destOrd="0" presId="urn:microsoft.com/office/officeart/2005/8/layout/orgChart1"/>
    <dgm:cxn modelId="{08BE0CED-96EB-4D1B-BF9F-8459F1E175CC}" type="presOf" srcId="{7F5A6B2F-6D95-4381-94FD-17C8FFE7A416}" destId="{3AC56469-42E5-4512-8D90-B7952D610BD9}" srcOrd="0" destOrd="0" presId="urn:microsoft.com/office/officeart/2005/8/layout/orgChart1"/>
    <dgm:cxn modelId="{3202C0F0-DA66-4D11-9ECA-2B0B9EF561E5}" srcId="{6B203696-6BAB-4943-BF4E-A3401D507F0B}" destId="{23D0D9E0-1636-4621-BDDE-7A2D2D97F44D}" srcOrd="0" destOrd="0" parTransId="{14AC5677-815D-4A38-ADF3-E8C53171FBA0}" sibTransId="{4D842C75-46DF-4648-A0D4-3770F6BE543E}"/>
    <dgm:cxn modelId="{064F3BF4-2347-4CB6-B72C-F66C0EF10354}" type="presOf" srcId="{1341543E-7FB3-471A-8847-B081132D1E00}" destId="{C0CDCEE8-E0CA-4A19-AD42-6960F6889511}" srcOrd="0" destOrd="0" presId="urn:microsoft.com/office/officeart/2005/8/layout/orgChart1"/>
    <dgm:cxn modelId="{258F71F5-EBDA-43A0-816C-0A30367B2B99}" type="presOf" srcId="{27DB50AE-F807-485A-8F00-40902B53FEDE}" destId="{247F0403-5696-47B3-91C5-16115DE30AB2}" srcOrd="0" destOrd="0" presId="urn:microsoft.com/office/officeart/2005/8/layout/orgChart1"/>
    <dgm:cxn modelId="{293976F5-CD2E-447D-AADB-844E3C91E32E}" type="presOf" srcId="{1341543E-7FB3-471A-8847-B081132D1E00}" destId="{4A3742AB-EBEA-45CE-8C24-1F7B66E11605}" srcOrd="1" destOrd="0" presId="urn:microsoft.com/office/officeart/2005/8/layout/orgChart1"/>
    <dgm:cxn modelId="{121111F9-675B-4594-9F88-299F09AC7979}" srcId="{1E6CCA19-42F9-4310-BF7A-55767995CC01}" destId="{B49F358A-E44E-4B72-9C72-7135F9CCDFD4}" srcOrd="2" destOrd="0" parTransId="{BD6FA207-71F4-4459-BAD7-72FC948F00DF}" sibTransId="{70E85457-2621-4C35-AFBA-1E62D14E0F88}"/>
    <dgm:cxn modelId="{D5242BF9-3DE7-4F61-B0A0-C5BE0CFC0A47}" srcId="{6A667152-B590-47F6-BFEF-CB70A9D6F2C3}" destId="{12CE5471-76F8-4166-8819-160EF78E159C}" srcOrd="3" destOrd="0" parTransId="{F5757191-11F0-497D-842C-9C24A4179926}" sibTransId="{F84A4775-573D-4827-9714-E552B9BC222E}"/>
    <dgm:cxn modelId="{31F450F9-597D-4C46-A43D-0E439DD66FBB}" type="presOf" srcId="{D201E4F0-B1D2-40E3-9518-3D3B0E3A8BF2}" destId="{90D9A863-D978-4B8B-ACBF-C6FA7873232E}" srcOrd="0" destOrd="0" presId="urn:microsoft.com/office/officeart/2005/8/layout/orgChart1"/>
    <dgm:cxn modelId="{1CFD7CFA-4E9F-41A8-8D97-B5533B528EBB}" type="presOf" srcId="{2B53CC90-6630-414A-A717-FE65593918D1}" destId="{027F381E-C65E-4B07-B55C-7999660945ED}" srcOrd="0" destOrd="0" presId="urn:microsoft.com/office/officeart/2005/8/layout/orgChart1"/>
    <dgm:cxn modelId="{9A881EFE-4305-446F-A457-F86D73A110C9}" type="presOf" srcId="{E5B33C31-71C1-4E07-8D31-7C20362F7B04}" destId="{C5CF2FB9-9781-4963-8385-86C1A24B20CC}" srcOrd="0" destOrd="0" presId="urn:microsoft.com/office/officeart/2005/8/layout/orgChart1"/>
    <dgm:cxn modelId="{0E9B9538-8C01-498A-A156-4037172A52CB}" type="presParOf" srcId="{73519CBB-B7BB-4CBF-942B-0D5B936E3633}" destId="{904CDB87-74D7-44C0-A0CF-5E7CF9027828}" srcOrd="0" destOrd="0" presId="urn:microsoft.com/office/officeart/2005/8/layout/orgChart1"/>
    <dgm:cxn modelId="{97FC8626-747F-4305-9E6B-E2C8B3D6359E}" type="presParOf" srcId="{904CDB87-74D7-44C0-A0CF-5E7CF9027828}" destId="{089CBD82-FFB4-41C1-94BA-950C7EDD1D3D}" srcOrd="0" destOrd="0" presId="urn:microsoft.com/office/officeart/2005/8/layout/orgChart1"/>
    <dgm:cxn modelId="{3FDE5626-FDE2-45CD-8A55-A52C0199DB02}" type="presParOf" srcId="{089CBD82-FFB4-41C1-94BA-950C7EDD1D3D}" destId="{86B28A06-23F7-4709-BFAE-F5F059F06D14}" srcOrd="0" destOrd="0" presId="urn:microsoft.com/office/officeart/2005/8/layout/orgChart1"/>
    <dgm:cxn modelId="{F95E1E52-52B3-4979-8D20-BF6FC727A35C}" type="presParOf" srcId="{089CBD82-FFB4-41C1-94BA-950C7EDD1D3D}" destId="{5C5F2148-50EC-4EDA-9312-3C137FC39789}" srcOrd="1" destOrd="0" presId="urn:microsoft.com/office/officeart/2005/8/layout/orgChart1"/>
    <dgm:cxn modelId="{D688AA1A-28C1-40EE-A558-6AC84F2A00B6}" type="presParOf" srcId="{904CDB87-74D7-44C0-A0CF-5E7CF9027828}" destId="{D44F1E4A-24D4-40CC-8420-E3EAF55B03BD}" srcOrd="1" destOrd="0" presId="urn:microsoft.com/office/officeart/2005/8/layout/orgChart1"/>
    <dgm:cxn modelId="{79F53A7D-1F39-47A9-8838-A4D836054415}" type="presParOf" srcId="{D44F1E4A-24D4-40CC-8420-E3EAF55B03BD}" destId="{08DED576-8B13-4EAA-B024-38B2A34FDBBD}" srcOrd="0" destOrd="0" presId="urn:microsoft.com/office/officeart/2005/8/layout/orgChart1"/>
    <dgm:cxn modelId="{02F1925D-3F86-4383-9B20-82DCEF34B8CE}" type="presParOf" srcId="{D44F1E4A-24D4-40CC-8420-E3EAF55B03BD}" destId="{727C3C2E-1134-4C38-B5BA-3244D5A38870}" srcOrd="1" destOrd="0" presId="urn:microsoft.com/office/officeart/2005/8/layout/orgChart1"/>
    <dgm:cxn modelId="{9F6BFCD0-5949-4745-A29C-7F59DF014703}" type="presParOf" srcId="{727C3C2E-1134-4C38-B5BA-3244D5A38870}" destId="{0E2FDFD8-C7E6-4158-ACA5-CF7443587020}" srcOrd="0" destOrd="0" presId="urn:microsoft.com/office/officeart/2005/8/layout/orgChart1"/>
    <dgm:cxn modelId="{C2E3EC98-D906-4DBB-99DF-F7DF21681622}" type="presParOf" srcId="{0E2FDFD8-C7E6-4158-ACA5-CF7443587020}" destId="{273F3B82-513D-4807-952A-4B808F4D1A2D}" srcOrd="0" destOrd="0" presId="urn:microsoft.com/office/officeart/2005/8/layout/orgChart1"/>
    <dgm:cxn modelId="{B3FA3134-0233-4808-AF77-46CEE8CCAD83}" type="presParOf" srcId="{0E2FDFD8-C7E6-4158-ACA5-CF7443587020}" destId="{3F58AF7C-40F1-4465-837D-CEF1E35D7F8E}" srcOrd="1" destOrd="0" presId="urn:microsoft.com/office/officeart/2005/8/layout/orgChart1"/>
    <dgm:cxn modelId="{3E6BB8C9-320B-4161-AE14-9693FB7F1132}" type="presParOf" srcId="{727C3C2E-1134-4C38-B5BA-3244D5A38870}" destId="{BA6F5B56-9BA7-41CF-BCF3-76B763DF0A62}" srcOrd="1" destOrd="0" presId="urn:microsoft.com/office/officeart/2005/8/layout/orgChart1"/>
    <dgm:cxn modelId="{7AF15A0A-40DE-4A18-A355-7BE96E711F35}" type="presParOf" srcId="{BA6F5B56-9BA7-41CF-BCF3-76B763DF0A62}" destId="{CD82A973-4A69-4A57-8CAA-092C75B133AE}" srcOrd="0" destOrd="0" presId="urn:microsoft.com/office/officeart/2005/8/layout/orgChart1"/>
    <dgm:cxn modelId="{A18B3128-23B5-4EA1-B896-A1F489D47E90}" type="presParOf" srcId="{BA6F5B56-9BA7-41CF-BCF3-76B763DF0A62}" destId="{CFA9CE7E-62A5-4C5A-BB51-E34A8D720FC7}" srcOrd="1" destOrd="0" presId="urn:microsoft.com/office/officeart/2005/8/layout/orgChart1"/>
    <dgm:cxn modelId="{2B5D305D-A903-4DF6-992C-8C2CAFA9965C}" type="presParOf" srcId="{CFA9CE7E-62A5-4C5A-BB51-E34A8D720FC7}" destId="{0172215A-2FAD-4E2E-90FA-20CDC9FF2626}" srcOrd="0" destOrd="0" presId="urn:microsoft.com/office/officeart/2005/8/layout/orgChart1"/>
    <dgm:cxn modelId="{695FBB95-48E5-4431-BFEE-0DAA180F9946}" type="presParOf" srcId="{0172215A-2FAD-4E2E-90FA-20CDC9FF2626}" destId="{1444B842-287C-45F3-84C2-30E7925996DE}" srcOrd="0" destOrd="0" presId="urn:microsoft.com/office/officeart/2005/8/layout/orgChart1"/>
    <dgm:cxn modelId="{9BF5A700-5FE8-414E-914C-350BB4147609}" type="presParOf" srcId="{0172215A-2FAD-4E2E-90FA-20CDC9FF2626}" destId="{532CB322-3FA0-42D8-BA26-CA6C8067AA05}" srcOrd="1" destOrd="0" presId="urn:microsoft.com/office/officeart/2005/8/layout/orgChart1"/>
    <dgm:cxn modelId="{1F9D26C1-371D-48A0-B3C5-94B532C3099F}" type="presParOf" srcId="{CFA9CE7E-62A5-4C5A-BB51-E34A8D720FC7}" destId="{DC51BDB9-D194-4509-BA34-8C377A7171A1}" srcOrd="1" destOrd="0" presId="urn:microsoft.com/office/officeart/2005/8/layout/orgChart1"/>
    <dgm:cxn modelId="{DFD9DA3D-B079-4C3D-BBDB-5E79A31E4EAC}" type="presParOf" srcId="{CFA9CE7E-62A5-4C5A-BB51-E34A8D720FC7}" destId="{0D696CE3-4DD5-407B-A4DB-C3D9E0CCA753}" srcOrd="2" destOrd="0" presId="urn:microsoft.com/office/officeart/2005/8/layout/orgChart1"/>
    <dgm:cxn modelId="{9C78D63D-C99B-401B-94DA-567F334251DB}" type="presParOf" srcId="{BA6F5B56-9BA7-41CF-BCF3-76B763DF0A62}" destId="{027F381E-C65E-4B07-B55C-7999660945ED}" srcOrd="2" destOrd="0" presId="urn:microsoft.com/office/officeart/2005/8/layout/orgChart1"/>
    <dgm:cxn modelId="{F3343167-84A2-432F-ADC6-E535BA13C85E}" type="presParOf" srcId="{BA6F5B56-9BA7-41CF-BCF3-76B763DF0A62}" destId="{BB09A8C4-A91D-484C-9D4D-8A530E469A60}" srcOrd="3" destOrd="0" presId="urn:microsoft.com/office/officeart/2005/8/layout/orgChart1"/>
    <dgm:cxn modelId="{979A21E1-7A47-40C4-98E3-C608B474729E}" type="presParOf" srcId="{BB09A8C4-A91D-484C-9D4D-8A530E469A60}" destId="{32158FD2-AC8B-4D3D-B265-7F259FD8C346}" srcOrd="0" destOrd="0" presId="urn:microsoft.com/office/officeart/2005/8/layout/orgChart1"/>
    <dgm:cxn modelId="{B709F7B5-70E2-4F11-97C1-53FD70CC40EB}" type="presParOf" srcId="{32158FD2-AC8B-4D3D-B265-7F259FD8C346}" destId="{9FDEE71C-526D-4A11-8330-173418E7143E}" srcOrd="0" destOrd="0" presId="urn:microsoft.com/office/officeart/2005/8/layout/orgChart1"/>
    <dgm:cxn modelId="{1B32634E-2274-4168-95BB-CEEC256AB6F4}" type="presParOf" srcId="{32158FD2-AC8B-4D3D-B265-7F259FD8C346}" destId="{6C1F0AF3-C91D-41BA-8FF6-743E8EC0EF1C}" srcOrd="1" destOrd="0" presId="urn:microsoft.com/office/officeart/2005/8/layout/orgChart1"/>
    <dgm:cxn modelId="{80314653-8D52-4AF7-A1BD-365465B5F0D8}" type="presParOf" srcId="{BB09A8C4-A91D-484C-9D4D-8A530E469A60}" destId="{0026A20F-1A56-4901-9826-471336946051}" srcOrd="1" destOrd="0" presId="urn:microsoft.com/office/officeart/2005/8/layout/orgChart1"/>
    <dgm:cxn modelId="{DFF20063-45EE-4734-B940-6990A09F6FDA}" type="presParOf" srcId="{BB09A8C4-A91D-484C-9D4D-8A530E469A60}" destId="{57C868C9-CFC4-42E1-AE05-6A9C4B2BF0FE}" srcOrd="2" destOrd="0" presId="urn:microsoft.com/office/officeart/2005/8/layout/orgChart1"/>
    <dgm:cxn modelId="{0AF76F20-FB40-4869-B9FC-79985A7E5EA9}" type="presParOf" srcId="{BA6F5B56-9BA7-41CF-BCF3-76B763DF0A62}" destId="{3AC56469-42E5-4512-8D90-B7952D610BD9}" srcOrd="4" destOrd="0" presId="urn:microsoft.com/office/officeart/2005/8/layout/orgChart1"/>
    <dgm:cxn modelId="{1AE91AC9-C454-4DA8-9ED8-D7FA0099BF90}" type="presParOf" srcId="{BA6F5B56-9BA7-41CF-BCF3-76B763DF0A62}" destId="{071FDC4E-4AF4-4C61-8795-32C4A33DC5ED}" srcOrd="5" destOrd="0" presId="urn:microsoft.com/office/officeart/2005/8/layout/orgChart1"/>
    <dgm:cxn modelId="{6EC6E516-C818-4D7B-892D-4A01780274DC}" type="presParOf" srcId="{071FDC4E-4AF4-4C61-8795-32C4A33DC5ED}" destId="{FDB30480-F584-4F44-B426-E90535A415C1}" srcOrd="0" destOrd="0" presId="urn:microsoft.com/office/officeart/2005/8/layout/orgChart1"/>
    <dgm:cxn modelId="{F8FE92FF-AC2A-42E9-944E-D5F2356DB5F5}" type="presParOf" srcId="{FDB30480-F584-4F44-B426-E90535A415C1}" destId="{5F07CF8E-6F3E-47B8-B1F9-9441D15E6794}" srcOrd="0" destOrd="0" presId="urn:microsoft.com/office/officeart/2005/8/layout/orgChart1"/>
    <dgm:cxn modelId="{BAB67D57-D22D-4BC1-9154-DBAB8825AB14}" type="presParOf" srcId="{FDB30480-F584-4F44-B426-E90535A415C1}" destId="{5C65A706-B669-46C8-8891-F3CEB21491F6}" srcOrd="1" destOrd="0" presId="urn:microsoft.com/office/officeart/2005/8/layout/orgChart1"/>
    <dgm:cxn modelId="{29B41A96-5FD0-4B06-B844-5BC56727D709}" type="presParOf" srcId="{071FDC4E-4AF4-4C61-8795-32C4A33DC5ED}" destId="{56CB6741-3AA2-41BF-9134-D231B044D7C7}" srcOrd="1" destOrd="0" presId="urn:microsoft.com/office/officeart/2005/8/layout/orgChart1"/>
    <dgm:cxn modelId="{AAF34BEB-2D50-4B11-8B77-4D2DF952E686}" type="presParOf" srcId="{071FDC4E-4AF4-4C61-8795-32C4A33DC5ED}" destId="{BA2BC2A0-9434-451B-BAA7-99CF509F5EFB}" srcOrd="2" destOrd="0" presId="urn:microsoft.com/office/officeart/2005/8/layout/orgChart1"/>
    <dgm:cxn modelId="{AB720F62-4C66-4DA4-ADDC-E3FC43E3432D}" type="presParOf" srcId="{BA6F5B56-9BA7-41CF-BCF3-76B763DF0A62}" destId="{9BC14787-42AB-46A6-808C-44083F54D55E}" srcOrd="6" destOrd="0" presId="urn:microsoft.com/office/officeart/2005/8/layout/orgChart1"/>
    <dgm:cxn modelId="{7CF03CA6-E817-44B7-8E48-F06989931DD4}" type="presParOf" srcId="{BA6F5B56-9BA7-41CF-BCF3-76B763DF0A62}" destId="{DF3B1E11-445D-4BB1-B69E-14C1C2A4AE18}" srcOrd="7" destOrd="0" presId="urn:microsoft.com/office/officeart/2005/8/layout/orgChart1"/>
    <dgm:cxn modelId="{CA1E9BCF-95DF-4300-9807-D3C13BF115D4}" type="presParOf" srcId="{DF3B1E11-445D-4BB1-B69E-14C1C2A4AE18}" destId="{C6B706DF-3CBD-43CC-92FD-C9F3A52E1D3A}" srcOrd="0" destOrd="0" presId="urn:microsoft.com/office/officeart/2005/8/layout/orgChart1"/>
    <dgm:cxn modelId="{45B2ED0B-53DB-46E4-BE8B-637C7898E51F}" type="presParOf" srcId="{C6B706DF-3CBD-43CC-92FD-C9F3A52E1D3A}" destId="{BFEED822-C2C5-47A1-997F-008132315700}" srcOrd="0" destOrd="0" presId="urn:microsoft.com/office/officeart/2005/8/layout/orgChart1"/>
    <dgm:cxn modelId="{22039335-6EF1-43E2-9274-F713B3B2BAEF}" type="presParOf" srcId="{C6B706DF-3CBD-43CC-92FD-C9F3A52E1D3A}" destId="{78AAA5BC-FB7F-4D88-A950-3530E59A49F0}" srcOrd="1" destOrd="0" presId="urn:microsoft.com/office/officeart/2005/8/layout/orgChart1"/>
    <dgm:cxn modelId="{FE4CBD75-B8D6-4728-B904-7D5388190165}" type="presParOf" srcId="{DF3B1E11-445D-4BB1-B69E-14C1C2A4AE18}" destId="{B4264C7D-2D28-4232-A873-673BA34A3E1D}" srcOrd="1" destOrd="0" presId="urn:microsoft.com/office/officeart/2005/8/layout/orgChart1"/>
    <dgm:cxn modelId="{DAB2AEA0-3D93-476D-A945-AE2AFF95AC05}" type="presParOf" srcId="{DF3B1E11-445D-4BB1-B69E-14C1C2A4AE18}" destId="{2AE64F74-DBAD-4364-A354-B8EAF7BDF221}" srcOrd="2" destOrd="0" presId="urn:microsoft.com/office/officeart/2005/8/layout/orgChart1"/>
    <dgm:cxn modelId="{356C7373-0A60-49A2-8D2E-929CAA39A162}" type="presParOf" srcId="{727C3C2E-1134-4C38-B5BA-3244D5A38870}" destId="{9502A9A5-2D64-4F32-B48A-8931012893C7}" srcOrd="2" destOrd="0" presId="urn:microsoft.com/office/officeart/2005/8/layout/orgChart1"/>
    <dgm:cxn modelId="{B2610E33-C001-4F29-845E-1F7D9190AF9E}" type="presParOf" srcId="{D44F1E4A-24D4-40CC-8420-E3EAF55B03BD}" destId="{A7912274-D648-4EF3-A0FA-7CEBBDA1351C}" srcOrd="2" destOrd="0" presId="urn:microsoft.com/office/officeart/2005/8/layout/orgChart1"/>
    <dgm:cxn modelId="{8CD47D21-3767-4CD1-9DA9-1FADE9ED9E7E}" type="presParOf" srcId="{D44F1E4A-24D4-40CC-8420-E3EAF55B03BD}" destId="{F9C2AE90-3E12-43F0-B6F1-BFB92912A705}" srcOrd="3" destOrd="0" presId="urn:microsoft.com/office/officeart/2005/8/layout/orgChart1"/>
    <dgm:cxn modelId="{E6190E79-3B39-4A50-8C8B-E3819E87DC0F}" type="presParOf" srcId="{F9C2AE90-3E12-43F0-B6F1-BFB92912A705}" destId="{67765ED7-9B23-44C1-8886-07D2508CAAC2}" srcOrd="0" destOrd="0" presId="urn:microsoft.com/office/officeart/2005/8/layout/orgChart1"/>
    <dgm:cxn modelId="{122D5797-63B9-40D2-AA2C-806B5A7FB249}" type="presParOf" srcId="{67765ED7-9B23-44C1-8886-07D2508CAAC2}" destId="{C087A573-3F18-4F82-A873-9A317BFDF762}" srcOrd="0" destOrd="0" presId="urn:microsoft.com/office/officeart/2005/8/layout/orgChart1"/>
    <dgm:cxn modelId="{85BCE2BC-180D-4EC5-A299-18B5976DBB15}" type="presParOf" srcId="{67765ED7-9B23-44C1-8886-07D2508CAAC2}" destId="{AC0607A4-E8A6-4DD5-B167-DCC30FABB218}" srcOrd="1" destOrd="0" presId="urn:microsoft.com/office/officeart/2005/8/layout/orgChart1"/>
    <dgm:cxn modelId="{3AB0307B-A712-4127-A8AB-8EAB7D142915}" type="presParOf" srcId="{F9C2AE90-3E12-43F0-B6F1-BFB92912A705}" destId="{7E0A5CF0-9442-4E0F-AC2E-C0BC12507100}" srcOrd="1" destOrd="0" presId="urn:microsoft.com/office/officeart/2005/8/layout/orgChart1"/>
    <dgm:cxn modelId="{529EEFE0-8F0D-4CCE-AB7F-C64EB3EC07FC}" type="presParOf" srcId="{7E0A5CF0-9442-4E0F-AC2E-C0BC12507100}" destId="{B1CF4AA1-4267-432A-9976-012C5DC4194C}" srcOrd="0" destOrd="0" presId="urn:microsoft.com/office/officeart/2005/8/layout/orgChart1"/>
    <dgm:cxn modelId="{D4BFE1E6-52E4-491D-B859-2213AC6E274C}" type="presParOf" srcId="{7E0A5CF0-9442-4E0F-AC2E-C0BC12507100}" destId="{877F8392-29DC-4DBA-BDE3-D62275FA3A49}" srcOrd="1" destOrd="0" presId="urn:microsoft.com/office/officeart/2005/8/layout/orgChart1"/>
    <dgm:cxn modelId="{3C8DE80B-C464-4832-A350-174A937D720F}" type="presParOf" srcId="{877F8392-29DC-4DBA-BDE3-D62275FA3A49}" destId="{DA340BC2-F631-476C-BC42-8393E3D6A5F4}" srcOrd="0" destOrd="0" presId="urn:microsoft.com/office/officeart/2005/8/layout/orgChart1"/>
    <dgm:cxn modelId="{528AC786-F3DF-4342-8465-B39F1C09117A}" type="presParOf" srcId="{DA340BC2-F631-476C-BC42-8393E3D6A5F4}" destId="{EDDB6D9C-92AB-4BF0-B7C0-464265069184}" srcOrd="0" destOrd="0" presId="urn:microsoft.com/office/officeart/2005/8/layout/orgChart1"/>
    <dgm:cxn modelId="{3C81DFA0-75AE-489A-8D80-9C1C8039E2C5}" type="presParOf" srcId="{DA340BC2-F631-476C-BC42-8393E3D6A5F4}" destId="{48A542DA-82EB-4923-8243-B7618A944008}" srcOrd="1" destOrd="0" presId="urn:microsoft.com/office/officeart/2005/8/layout/orgChart1"/>
    <dgm:cxn modelId="{46FEAFE8-4B33-46D8-831A-11EBF69EF733}" type="presParOf" srcId="{877F8392-29DC-4DBA-BDE3-D62275FA3A49}" destId="{627C5E15-B262-4428-A853-D456F8E51909}" srcOrd="1" destOrd="0" presId="urn:microsoft.com/office/officeart/2005/8/layout/orgChart1"/>
    <dgm:cxn modelId="{F4142EA6-B48E-4407-A6DC-A71FADAEE1C2}" type="presParOf" srcId="{627C5E15-B262-4428-A853-D456F8E51909}" destId="{60F1764D-AA3A-407F-82C2-FD0F8935C7F8}" srcOrd="0" destOrd="0" presId="urn:microsoft.com/office/officeart/2005/8/layout/orgChart1"/>
    <dgm:cxn modelId="{865EC0C2-7D5E-4B6C-A959-41A76F731CCC}" type="presParOf" srcId="{627C5E15-B262-4428-A853-D456F8E51909}" destId="{5EA69286-F4EA-4E4E-BF06-6ADBA5ADF1CD}" srcOrd="1" destOrd="0" presId="urn:microsoft.com/office/officeart/2005/8/layout/orgChart1"/>
    <dgm:cxn modelId="{74967346-1575-4B41-BCFD-276AFE16B88F}" type="presParOf" srcId="{5EA69286-F4EA-4E4E-BF06-6ADBA5ADF1CD}" destId="{6F606532-FB5E-4918-AACA-3C49B1E66772}" srcOrd="0" destOrd="0" presId="urn:microsoft.com/office/officeart/2005/8/layout/orgChart1"/>
    <dgm:cxn modelId="{7A0B95AE-7834-4E98-8A4E-1137EA3F49A1}" type="presParOf" srcId="{6F606532-FB5E-4918-AACA-3C49B1E66772}" destId="{C0CDCEE8-E0CA-4A19-AD42-6960F6889511}" srcOrd="0" destOrd="0" presId="urn:microsoft.com/office/officeart/2005/8/layout/orgChart1"/>
    <dgm:cxn modelId="{E13FA88A-D9DF-4DEE-BBB5-27142E665AD2}" type="presParOf" srcId="{6F606532-FB5E-4918-AACA-3C49B1E66772}" destId="{4A3742AB-EBEA-45CE-8C24-1F7B66E11605}" srcOrd="1" destOrd="0" presId="urn:microsoft.com/office/officeart/2005/8/layout/orgChart1"/>
    <dgm:cxn modelId="{D005CEF2-53B8-49B3-AB5C-103C25C36B9B}" type="presParOf" srcId="{5EA69286-F4EA-4E4E-BF06-6ADBA5ADF1CD}" destId="{5C6EAFD9-0781-4528-94F6-4599AC6E02D2}" srcOrd="1" destOrd="0" presId="urn:microsoft.com/office/officeart/2005/8/layout/orgChart1"/>
    <dgm:cxn modelId="{E0BDF7B5-E922-44C6-BF9A-B780CEEBC167}" type="presParOf" srcId="{5EA69286-F4EA-4E4E-BF06-6ADBA5ADF1CD}" destId="{5486D128-7179-493F-BF58-89CCA9762F96}" srcOrd="2" destOrd="0" presId="urn:microsoft.com/office/officeart/2005/8/layout/orgChart1"/>
    <dgm:cxn modelId="{38D659A9-5C02-461A-92CA-67573B3F85AD}" type="presParOf" srcId="{627C5E15-B262-4428-A853-D456F8E51909}" destId="{678F89E4-6750-4F22-82BF-6C25760632E3}" srcOrd="2" destOrd="0" presId="urn:microsoft.com/office/officeart/2005/8/layout/orgChart1"/>
    <dgm:cxn modelId="{5EFD9D0B-E024-47ED-A1A1-B4E34F77DA6B}" type="presParOf" srcId="{627C5E15-B262-4428-A853-D456F8E51909}" destId="{D52F4641-F1A5-419B-8503-9316BC2E10BA}" srcOrd="3" destOrd="0" presId="urn:microsoft.com/office/officeart/2005/8/layout/orgChart1"/>
    <dgm:cxn modelId="{BEA643F7-F77A-464B-96AB-852705BB0766}" type="presParOf" srcId="{D52F4641-F1A5-419B-8503-9316BC2E10BA}" destId="{54AF165F-C8F1-4E2B-ADDF-7CAADC5AF176}" srcOrd="0" destOrd="0" presId="urn:microsoft.com/office/officeart/2005/8/layout/orgChart1"/>
    <dgm:cxn modelId="{92ACDE89-5D2B-47F5-8D4C-ACE6F66838BF}" type="presParOf" srcId="{54AF165F-C8F1-4E2B-ADDF-7CAADC5AF176}" destId="{F9CAB4E1-90AD-42EA-A3A3-4CA5EE13EBE2}" srcOrd="0" destOrd="0" presId="urn:microsoft.com/office/officeart/2005/8/layout/orgChart1"/>
    <dgm:cxn modelId="{0D350873-36E3-406A-B103-ABE5DBE88E37}" type="presParOf" srcId="{54AF165F-C8F1-4E2B-ADDF-7CAADC5AF176}" destId="{C864E836-286D-43F8-87B0-1142304C0F3A}" srcOrd="1" destOrd="0" presId="urn:microsoft.com/office/officeart/2005/8/layout/orgChart1"/>
    <dgm:cxn modelId="{17DB1FB9-FAE1-4AC9-933E-BE8B6D045F6A}" type="presParOf" srcId="{D52F4641-F1A5-419B-8503-9316BC2E10BA}" destId="{B9F14696-784A-4B46-91BA-C28EE563390F}" srcOrd="1" destOrd="0" presId="urn:microsoft.com/office/officeart/2005/8/layout/orgChart1"/>
    <dgm:cxn modelId="{7BA4031E-FFA1-429E-A3C0-808CB97E80A9}" type="presParOf" srcId="{D52F4641-F1A5-419B-8503-9316BC2E10BA}" destId="{141E3773-002E-4F15-93C9-F118BDC25698}" srcOrd="2" destOrd="0" presId="urn:microsoft.com/office/officeart/2005/8/layout/orgChart1"/>
    <dgm:cxn modelId="{A2E09397-3BBA-4505-8A4C-19A5AA61155B}" type="presParOf" srcId="{627C5E15-B262-4428-A853-D456F8E51909}" destId="{8B1CDD98-CB5E-4747-B8B0-861B25FA0D2E}" srcOrd="4" destOrd="0" presId="urn:microsoft.com/office/officeart/2005/8/layout/orgChart1"/>
    <dgm:cxn modelId="{0D1778F1-F3A2-44B5-84E3-FB4965C753B1}" type="presParOf" srcId="{627C5E15-B262-4428-A853-D456F8E51909}" destId="{7F1C9203-E2B6-4C75-86CE-F7DF39D6FD58}" srcOrd="5" destOrd="0" presId="urn:microsoft.com/office/officeart/2005/8/layout/orgChart1"/>
    <dgm:cxn modelId="{1DD4C807-BE82-41A1-AD7C-1212DEB405A1}" type="presParOf" srcId="{7F1C9203-E2B6-4C75-86CE-F7DF39D6FD58}" destId="{2B2E81F3-0707-4E59-8948-8CFEC131E082}" srcOrd="0" destOrd="0" presId="urn:microsoft.com/office/officeart/2005/8/layout/orgChart1"/>
    <dgm:cxn modelId="{1169F38D-55EA-425E-B1CA-B6CABF49172C}" type="presParOf" srcId="{2B2E81F3-0707-4E59-8948-8CFEC131E082}" destId="{16BBFD51-C198-4275-880B-876CE2EA9D5D}" srcOrd="0" destOrd="0" presId="urn:microsoft.com/office/officeart/2005/8/layout/orgChart1"/>
    <dgm:cxn modelId="{8B5710C3-EE71-4159-8755-E815A7B6A89D}" type="presParOf" srcId="{2B2E81F3-0707-4E59-8948-8CFEC131E082}" destId="{88ACEA77-34B4-400D-A7B9-CD9621EAAD91}" srcOrd="1" destOrd="0" presId="urn:microsoft.com/office/officeart/2005/8/layout/orgChart1"/>
    <dgm:cxn modelId="{FA711680-2247-48FB-A795-243EF98F7322}" type="presParOf" srcId="{7F1C9203-E2B6-4C75-86CE-F7DF39D6FD58}" destId="{8DC21B94-6C24-4008-BBF9-352F1B8D527B}" srcOrd="1" destOrd="0" presId="urn:microsoft.com/office/officeart/2005/8/layout/orgChart1"/>
    <dgm:cxn modelId="{CDC52C8C-DF15-426D-BD50-C19AD4856B70}" type="presParOf" srcId="{7F1C9203-E2B6-4C75-86CE-F7DF39D6FD58}" destId="{6E8877B3-0137-49BA-856C-55C1C1E6352D}" srcOrd="2" destOrd="0" presId="urn:microsoft.com/office/officeart/2005/8/layout/orgChart1"/>
    <dgm:cxn modelId="{398714C2-5FC4-498E-ACF5-D60EEA69452E}" type="presParOf" srcId="{627C5E15-B262-4428-A853-D456F8E51909}" destId="{B30CCD70-A993-4086-9CA8-C2C0DB96410B}" srcOrd="6" destOrd="0" presId="urn:microsoft.com/office/officeart/2005/8/layout/orgChart1"/>
    <dgm:cxn modelId="{917B731D-07D2-4CA0-B555-6E59769CD9BA}" type="presParOf" srcId="{627C5E15-B262-4428-A853-D456F8E51909}" destId="{0681D71B-075F-4D83-B565-FDDF78D105F7}" srcOrd="7" destOrd="0" presId="urn:microsoft.com/office/officeart/2005/8/layout/orgChart1"/>
    <dgm:cxn modelId="{603D0ACA-9F59-4369-8E65-99200C5D822C}" type="presParOf" srcId="{0681D71B-075F-4D83-B565-FDDF78D105F7}" destId="{CF138543-A40A-4F34-A42C-A5B2A3B133CB}" srcOrd="0" destOrd="0" presId="urn:microsoft.com/office/officeart/2005/8/layout/orgChart1"/>
    <dgm:cxn modelId="{CE1A59B6-2273-4AD9-ACAE-1A5A0D8D7CC8}" type="presParOf" srcId="{CF138543-A40A-4F34-A42C-A5B2A3B133CB}" destId="{B2E9C6BC-88A4-4171-B9E4-BF61DCB85266}" srcOrd="0" destOrd="0" presId="urn:microsoft.com/office/officeart/2005/8/layout/orgChart1"/>
    <dgm:cxn modelId="{D674088F-69D0-491A-9116-22F9FBD4AC26}" type="presParOf" srcId="{CF138543-A40A-4F34-A42C-A5B2A3B133CB}" destId="{66CEB1F2-B6A2-4A3B-86D8-14BE831B1549}" srcOrd="1" destOrd="0" presId="urn:microsoft.com/office/officeart/2005/8/layout/orgChart1"/>
    <dgm:cxn modelId="{ABC9B5FE-EA64-4F24-808D-97D36367DBCF}" type="presParOf" srcId="{0681D71B-075F-4D83-B565-FDDF78D105F7}" destId="{CA972F3B-38CB-4E2E-BC8A-A31297F719FF}" srcOrd="1" destOrd="0" presId="urn:microsoft.com/office/officeart/2005/8/layout/orgChart1"/>
    <dgm:cxn modelId="{9DD7B772-7370-407D-8CD5-026A05F00199}" type="presParOf" srcId="{0681D71B-075F-4D83-B565-FDDF78D105F7}" destId="{CE7816C3-6D2D-4E02-8EDA-5725BBB14549}" srcOrd="2" destOrd="0" presId="urn:microsoft.com/office/officeart/2005/8/layout/orgChart1"/>
    <dgm:cxn modelId="{02EE6AF8-54E3-408A-8204-561ED9209560}" type="presParOf" srcId="{627C5E15-B262-4428-A853-D456F8E51909}" destId="{B3C7B9F0-F7FF-4958-8BF4-F54AF0A6ED96}" srcOrd="8" destOrd="0" presId="urn:microsoft.com/office/officeart/2005/8/layout/orgChart1"/>
    <dgm:cxn modelId="{BA4577B2-1081-461D-9E7A-CF069FA0FAF4}" type="presParOf" srcId="{627C5E15-B262-4428-A853-D456F8E51909}" destId="{E2838916-B86E-4834-9239-0BAC0AECC43E}" srcOrd="9" destOrd="0" presId="urn:microsoft.com/office/officeart/2005/8/layout/orgChart1"/>
    <dgm:cxn modelId="{FB0D4AD6-D789-41D6-A0EB-EBD35CE89F48}" type="presParOf" srcId="{E2838916-B86E-4834-9239-0BAC0AECC43E}" destId="{24049EF8-0F89-492E-8791-A73517D08585}" srcOrd="0" destOrd="0" presId="urn:microsoft.com/office/officeart/2005/8/layout/orgChart1"/>
    <dgm:cxn modelId="{53A4CB65-44A4-4725-80A7-9A0AD00BDA7D}" type="presParOf" srcId="{24049EF8-0F89-492E-8791-A73517D08585}" destId="{1A881AAA-2C07-4EEE-9E04-5C06C747CA78}" srcOrd="0" destOrd="0" presId="urn:microsoft.com/office/officeart/2005/8/layout/orgChart1"/>
    <dgm:cxn modelId="{86B76D8C-E8B0-4813-BB05-C00A30B59ABA}" type="presParOf" srcId="{24049EF8-0F89-492E-8791-A73517D08585}" destId="{CC322649-C5F5-401D-AB0E-31D310C4C27F}" srcOrd="1" destOrd="0" presId="urn:microsoft.com/office/officeart/2005/8/layout/orgChart1"/>
    <dgm:cxn modelId="{E355C3EB-365F-4CFF-8EB5-3A2387062726}" type="presParOf" srcId="{E2838916-B86E-4834-9239-0BAC0AECC43E}" destId="{13F36C9F-1335-4FEE-BA28-9AE2F62AACCF}" srcOrd="1" destOrd="0" presId="urn:microsoft.com/office/officeart/2005/8/layout/orgChart1"/>
    <dgm:cxn modelId="{4BDF6D84-5315-41A8-8FF8-1DF034939EE9}" type="presParOf" srcId="{E2838916-B86E-4834-9239-0BAC0AECC43E}" destId="{24F49F3B-F69C-4657-8344-6BCB4B432061}" srcOrd="2" destOrd="0" presId="urn:microsoft.com/office/officeart/2005/8/layout/orgChart1"/>
    <dgm:cxn modelId="{1391367D-F3EC-4ED5-B9B2-A435BB78432C}" type="presParOf" srcId="{627C5E15-B262-4428-A853-D456F8E51909}" destId="{B3D2CFCD-0B90-47BC-B33F-A9BF6D102312}" srcOrd="10" destOrd="0" presId="urn:microsoft.com/office/officeart/2005/8/layout/orgChart1"/>
    <dgm:cxn modelId="{279F4DC4-9C9E-4710-B4DD-EF5BF9A7FD95}" type="presParOf" srcId="{627C5E15-B262-4428-A853-D456F8E51909}" destId="{7D8BFEA9-39B5-45DA-A141-EEB4E03E021D}" srcOrd="11" destOrd="0" presId="urn:microsoft.com/office/officeart/2005/8/layout/orgChart1"/>
    <dgm:cxn modelId="{2B6D0398-F031-4705-83E7-9DC2D9DA673E}" type="presParOf" srcId="{7D8BFEA9-39B5-45DA-A141-EEB4E03E021D}" destId="{4CE04633-37A3-4F8E-AA9E-A3F66675D7E6}" srcOrd="0" destOrd="0" presId="urn:microsoft.com/office/officeart/2005/8/layout/orgChart1"/>
    <dgm:cxn modelId="{60A56216-0B46-4C38-BFB8-2C3389CF0619}" type="presParOf" srcId="{4CE04633-37A3-4F8E-AA9E-A3F66675D7E6}" destId="{D8785E2A-66F2-413F-A2C8-70778AF990DF}" srcOrd="0" destOrd="0" presId="urn:microsoft.com/office/officeart/2005/8/layout/orgChart1"/>
    <dgm:cxn modelId="{DF0C600A-0B0F-45B1-B531-6C50752B6495}" type="presParOf" srcId="{4CE04633-37A3-4F8E-AA9E-A3F66675D7E6}" destId="{C80D5A47-994A-4811-BC0C-36F3E3B6AE0B}" srcOrd="1" destOrd="0" presId="urn:microsoft.com/office/officeart/2005/8/layout/orgChart1"/>
    <dgm:cxn modelId="{48B13352-71EE-4FC4-9300-B47DAAEC689F}" type="presParOf" srcId="{7D8BFEA9-39B5-45DA-A141-EEB4E03E021D}" destId="{CE396F82-F6CB-4ACC-BBF6-4D456056858F}" srcOrd="1" destOrd="0" presId="urn:microsoft.com/office/officeart/2005/8/layout/orgChart1"/>
    <dgm:cxn modelId="{EFE1875B-1D23-404C-A22E-F5BE1DD60331}" type="presParOf" srcId="{7D8BFEA9-39B5-45DA-A141-EEB4E03E021D}" destId="{5EAF902C-2936-4B72-9EC3-C572AB7866C4}" srcOrd="2" destOrd="0" presId="urn:microsoft.com/office/officeart/2005/8/layout/orgChart1"/>
    <dgm:cxn modelId="{23F4BE44-8009-4C52-A67E-D969DBDCC9AE}" type="presParOf" srcId="{627C5E15-B262-4428-A853-D456F8E51909}" destId="{4F83EA5B-3018-4B47-8D05-3A7FAE54618C}" srcOrd="12" destOrd="0" presId="urn:microsoft.com/office/officeart/2005/8/layout/orgChart1"/>
    <dgm:cxn modelId="{82D810F9-51E8-4E3A-9B5B-94BF2BF0D134}" type="presParOf" srcId="{627C5E15-B262-4428-A853-D456F8E51909}" destId="{B2F6F8AE-1262-4C43-8A75-DCC535911B83}" srcOrd="13" destOrd="0" presId="urn:microsoft.com/office/officeart/2005/8/layout/orgChart1"/>
    <dgm:cxn modelId="{CD3D496F-9DC5-419A-B5E3-5007A2BB9FA0}" type="presParOf" srcId="{B2F6F8AE-1262-4C43-8A75-DCC535911B83}" destId="{63C20EF3-6176-408E-86AB-1E59AA95FCBF}" srcOrd="0" destOrd="0" presId="urn:microsoft.com/office/officeart/2005/8/layout/orgChart1"/>
    <dgm:cxn modelId="{B2D6B9CA-F857-4D3C-972F-187AAA1D6D97}" type="presParOf" srcId="{63C20EF3-6176-408E-86AB-1E59AA95FCBF}" destId="{389B1BCF-406E-425C-A393-B8A268366D43}" srcOrd="0" destOrd="0" presId="urn:microsoft.com/office/officeart/2005/8/layout/orgChart1"/>
    <dgm:cxn modelId="{611B207E-9F26-4B7F-87BD-5BC998559BA1}" type="presParOf" srcId="{63C20EF3-6176-408E-86AB-1E59AA95FCBF}" destId="{D1C82BD0-04EA-402D-AA1C-1CE09B1E7B9E}" srcOrd="1" destOrd="0" presId="urn:microsoft.com/office/officeart/2005/8/layout/orgChart1"/>
    <dgm:cxn modelId="{9EEDD4C2-A365-42EA-912E-C193EF49374C}" type="presParOf" srcId="{B2F6F8AE-1262-4C43-8A75-DCC535911B83}" destId="{1D413E34-32CF-41B9-ACA9-E0CA49118B60}" srcOrd="1" destOrd="0" presId="urn:microsoft.com/office/officeart/2005/8/layout/orgChart1"/>
    <dgm:cxn modelId="{DF4888D4-47A5-4E84-9713-091CC0F39213}" type="presParOf" srcId="{B2F6F8AE-1262-4C43-8A75-DCC535911B83}" destId="{9D749B21-FCA2-4923-B122-D868B240D52B}" srcOrd="2" destOrd="0" presId="urn:microsoft.com/office/officeart/2005/8/layout/orgChart1"/>
    <dgm:cxn modelId="{761B91A3-88FC-4E0F-BC46-70B8DD526738}" type="presParOf" srcId="{877F8392-29DC-4DBA-BDE3-D62275FA3A49}" destId="{77E13521-5802-4D99-9135-B6713AA33D6B}" srcOrd="2" destOrd="0" presId="urn:microsoft.com/office/officeart/2005/8/layout/orgChart1"/>
    <dgm:cxn modelId="{DB82FA34-AA28-4226-B2D3-EF18B75EC620}" type="presParOf" srcId="{7E0A5CF0-9442-4E0F-AC2E-C0BC12507100}" destId="{6E1CD9DE-59C3-44AA-BE5D-E2699E406A89}" srcOrd="2" destOrd="0" presId="urn:microsoft.com/office/officeart/2005/8/layout/orgChart1"/>
    <dgm:cxn modelId="{538A396D-6F13-4ABF-80F3-AC0B243600D2}" type="presParOf" srcId="{7E0A5CF0-9442-4E0F-AC2E-C0BC12507100}" destId="{514CF4EF-38A7-4492-8EB1-A508F49ED390}" srcOrd="3" destOrd="0" presId="urn:microsoft.com/office/officeart/2005/8/layout/orgChart1"/>
    <dgm:cxn modelId="{D64385BD-EE9B-49BD-B162-39D57F05844A}" type="presParOf" srcId="{514CF4EF-38A7-4492-8EB1-A508F49ED390}" destId="{06C3890D-50DE-4BA2-A808-EDFBB38A44E9}" srcOrd="0" destOrd="0" presId="urn:microsoft.com/office/officeart/2005/8/layout/orgChart1"/>
    <dgm:cxn modelId="{8FF8C331-FBF4-49D0-8CCD-2D42C76A6A57}" type="presParOf" srcId="{06C3890D-50DE-4BA2-A808-EDFBB38A44E9}" destId="{EBFE5F9F-40D1-4075-A890-982617C2280B}" srcOrd="0" destOrd="0" presId="urn:microsoft.com/office/officeart/2005/8/layout/orgChart1"/>
    <dgm:cxn modelId="{4D7BDB62-E528-4508-9A97-1E354F4E32BE}" type="presParOf" srcId="{06C3890D-50DE-4BA2-A808-EDFBB38A44E9}" destId="{FCF69771-BF58-4442-8CD7-2C17732E0608}" srcOrd="1" destOrd="0" presId="urn:microsoft.com/office/officeart/2005/8/layout/orgChart1"/>
    <dgm:cxn modelId="{C9109F7B-2DF9-4475-8AC2-715C53B4C78B}" type="presParOf" srcId="{514CF4EF-38A7-4492-8EB1-A508F49ED390}" destId="{D8D5E449-318B-479F-92E3-508701BB0012}" srcOrd="1" destOrd="0" presId="urn:microsoft.com/office/officeart/2005/8/layout/orgChart1"/>
    <dgm:cxn modelId="{B2220C96-35E4-42A2-9787-562B6689E528}" type="presParOf" srcId="{D8D5E449-318B-479F-92E3-508701BB0012}" destId="{95FA9235-D4A1-48F3-81D1-34FC01D27A25}" srcOrd="0" destOrd="0" presId="urn:microsoft.com/office/officeart/2005/8/layout/orgChart1"/>
    <dgm:cxn modelId="{EBF66384-8183-46E7-B0E6-8E3C49249A3C}" type="presParOf" srcId="{D8D5E449-318B-479F-92E3-508701BB0012}" destId="{953ED211-3F61-4570-ADC8-1CFDAAD2EC32}" srcOrd="1" destOrd="0" presId="urn:microsoft.com/office/officeart/2005/8/layout/orgChart1"/>
    <dgm:cxn modelId="{513566AE-29EC-46AC-BCFC-6E990FB8CBC9}" type="presParOf" srcId="{953ED211-3F61-4570-ADC8-1CFDAAD2EC32}" destId="{31491A2C-24F7-41DD-BE7E-D17A687F504B}" srcOrd="0" destOrd="0" presId="urn:microsoft.com/office/officeart/2005/8/layout/orgChart1"/>
    <dgm:cxn modelId="{005D86D5-035E-4BA2-ACB9-27C14179F215}" type="presParOf" srcId="{31491A2C-24F7-41DD-BE7E-D17A687F504B}" destId="{EC7E383F-22D0-45D6-843B-B1C5E03322B9}" srcOrd="0" destOrd="0" presId="urn:microsoft.com/office/officeart/2005/8/layout/orgChart1"/>
    <dgm:cxn modelId="{C933EBD2-A37F-4602-BD1F-7D3A5F1D2EE0}" type="presParOf" srcId="{31491A2C-24F7-41DD-BE7E-D17A687F504B}" destId="{484A0690-9883-4C2F-9877-14F2FE43D11E}" srcOrd="1" destOrd="0" presId="urn:microsoft.com/office/officeart/2005/8/layout/orgChart1"/>
    <dgm:cxn modelId="{87D062CA-5141-4E5A-847E-B836E5671718}" type="presParOf" srcId="{953ED211-3F61-4570-ADC8-1CFDAAD2EC32}" destId="{B839AA4D-A9A8-4C66-B022-F5A011E96338}" srcOrd="1" destOrd="0" presId="urn:microsoft.com/office/officeart/2005/8/layout/orgChart1"/>
    <dgm:cxn modelId="{68FBC665-7A5C-4517-88F9-69672EF5AA87}" type="presParOf" srcId="{953ED211-3F61-4570-ADC8-1CFDAAD2EC32}" destId="{5DD63748-A085-4606-BE86-F506E79F3C20}" srcOrd="2" destOrd="0" presId="urn:microsoft.com/office/officeart/2005/8/layout/orgChart1"/>
    <dgm:cxn modelId="{1EB5CF9C-F1D0-46C6-9595-C72753B35722}" type="presParOf" srcId="{D8D5E449-318B-479F-92E3-508701BB0012}" destId="{90D9A863-D978-4B8B-ACBF-C6FA7873232E}" srcOrd="2" destOrd="0" presId="urn:microsoft.com/office/officeart/2005/8/layout/orgChart1"/>
    <dgm:cxn modelId="{D9D7ED85-E21E-4AC0-8AFB-C470114996E7}" type="presParOf" srcId="{D8D5E449-318B-479F-92E3-508701BB0012}" destId="{856EBDE4-C1FF-4850-B96E-9A6261BE1A15}" srcOrd="3" destOrd="0" presId="urn:microsoft.com/office/officeart/2005/8/layout/orgChart1"/>
    <dgm:cxn modelId="{FD9864C0-793C-45C4-845B-556DD676F1E5}" type="presParOf" srcId="{856EBDE4-C1FF-4850-B96E-9A6261BE1A15}" destId="{9F784573-C6A5-4A12-A8C8-DCE265C040C3}" srcOrd="0" destOrd="0" presId="urn:microsoft.com/office/officeart/2005/8/layout/orgChart1"/>
    <dgm:cxn modelId="{1F744448-27C5-4B95-BA03-EF7513131437}" type="presParOf" srcId="{9F784573-C6A5-4A12-A8C8-DCE265C040C3}" destId="{C574AC3D-51EF-4B50-913E-00A48A2FF312}" srcOrd="0" destOrd="0" presId="urn:microsoft.com/office/officeart/2005/8/layout/orgChart1"/>
    <dgm:cxn modelId="{1DDB8F16-A8C0-41BB-A2D8-20C264A1F2D1}" type="presParOf" srcId="{9F784573-C6A5-4A12-A8C8-DCE265C040C3}" destId="{35F84731-0B07-4999-8C11-1D26AB1B39DF}" srcOrd="1" destOrd="0" presId="urn:microsoft.com/office/officeart/2005/8/layout/orgChart1"/>
    <dgm:cxn modelId="{3F3098A7-4EB8-42EA-A139-CB6F6B514557}" type="presParOf" srcId="{856EBDE4-C1FF-4850-B96E-9A6261BE1A15}" destId="{5A3BEE93-8270-4C32-9852-4AA3B307C53D}" srcOrd="1" destOrd="0" presId="urn:microsoft.com/office/officeart/2005/8/layout/orgChart1"/>
    <dgm:cxn modelId="{2370DA2A-C3D6-4C84-B54F-C65A766A5752}" type="presParOf" srcId="{856EBDE4-C1FF-4850-B96E-9A6261BE1A15}" destId="{18B05B3B-5B25-41D4-9EB2-4264799A7716}" srcOrd="2" destOrd="0" presId="urn:microsoft.com/office/officeart/2005/8/layout/orgChart1"/>
    <dgm:cxn modelId="{B6D26A3B-E0C6-45E3-9041-1A460966A9C9}" type="presParOf" srcId="{D8D5E449-318B-479F-92E3-508701BB0012}" destId="{9CB81F50-18D7-4AFB-B752-95D66479F3E3}" srcOrd="4" destOrd="0" presId="urn:microsoft.com/office/officeart/2005/8/layout/orgChart1"/>
    <dgm:cxn modelId="{CD89BBB8-F98A-497C-B743-6F370099CCA4}" type="presParOf" srcId="{D8D5E449-318B-479F-92E3-508701BB0012}" destId="{1624726F-EF43-420D-A81A-6B77E3A390C6}" srcOrd="5" destOrd="0" presId="urn:microsoft.com/office/officeart/2005/8/layout/orgChart1"/>
    <dgm:cxn modelId="{24F1ADF8-D295-4E0B-9030-125B92C5752B}" type="presParOf" srcId="{1624726F-EF43-420D-A81A-6B77E3A390C6}" destId="{D3DEC0FB-2CBF-42D0-9CB5-2818E0E28F1A}" srcOrd="0" destOrd="0" presId="urn:microsoft.com/office/officeart/2005/8/layout/orgChart1"/>
    <dgm:cxn modelId="{B2DCB445-BC38-4BFD-B01E-26500D0D7D5C}" type="presParOf" srcId="{D3DEC0FB-2CBF-42D0-9CB5-2818E0E28F1A}" destId="{891BAFB1-BA8E-4CA8-AD25-D326EFDDFD6E}" srcOrd="0" destOrd="0" presId="urn:microsoft.com/office/officeart/2005/8/layout/orgChart1"/>
    <dgm:cxn modelId="{CF2DCA99-DD2E-4AAF-9B27-B08C643FE519}" type="presParOf" srcId="{D3DEC0FB-2CBF-42D0-9CB5-2818E0E28F1A}" destId="{A068F304-80E8-46FA-9581-D0E3F61384A4}" srcOrd="1" destOrd="0" presId="urn:microsoft.com/office/officeart/2005/8/layout/orgChart1"/>
    <dgm:cxn modelId="{CAEFEA86-64A0-4D31-8244-514997310CA0}" type="presParOf" srcId="{1624726F-EF43-420D-A81A-6B77E3A390C6}" destId="{A9A7CE34-0FD8-44D6-8958-9E1AE98D3369}" srcOrd="1" destOrd="0" presId="urn:microsoft.com/office/officeart/2005/8/layout/orgChart1"/>
    <dgm:cxn modelId="{B693431D-4AD3-4217-A73C-5D3ED2B6AF75}" type="presParOf" srcId="{1624726F-EF43-420D-A81A-6B77E3A390C6}" destId="{4A926C79-1AC9-4010-BD7E-4010C596A621}" srcOrd="2" destOrd="0" presId="urn:microsoft.com/office/officeart/2005/8/layout/orgChart1"/>
    <dgm:cxn modelId="{63457E7A-8933-433B-BA50-3D461B21CA43}" type="presParOf" srcId="{D8D5E449-318B-479F-92E3-508701BB0012}" destId="{0FB8D8C4-740D-4278-9C65-43D3BC93D6AA}" srcOrd="6" destOrd="0" presId="urn:microsoft.com/office/officeart/2005/8/layout/orgChart1"/>
    <dgm:cxn modelId="{569C0FB3-6775-45E4-9674-E0736F252CAF}" type="presParOf" srcId="{D8D5E449-318B-479F-92E3-508701BB0012}" destId="{21289DFC-5033-48C8-88AD-87F7FD936897}" srcOrd="7" destOrd="0" presId="urn:microsoft.com/office/officeart/2005/8/layout/orgChart1"/>
    <dgm:cxn modelId="{4BCC3412-2290-48E1-84D0-FC586831F16D}" type="presParOf" srcId="{21289DFC-5033-48C8-88AD-87F7FD936897}" destId="{046A9E0E-C8DD-4CD8-BF8B-194D26BEDEC5}" srcOrd="0" destOrd="0" presId="urn:microsoft.com/office/officeart/2005/8/layout/orgChart1"/>
    <dgm:cxn modelId="{00ED2AFD-A0B5-4E23-87B4-955A67F69524}" type="presParOf" srcId="{046A9E0E-C8DD-4CD8-BF8B-194D26BEDEC5}" destId="{F9754B03-35F1-439D-B222-964D7A1A21DE}" srcOrd="0" destOrd="0" presId="urn:microsoft.com/office/officeart/2005/8/layout/orgChart1"/>
    <dgm:cxn modelId="{A5965315-E524-404A-84A0-E4B51D7EFFCC}" type="presParOf" srcId="{046A9E0E-C8DD-4CD8-BF8B-194D26BEDEC5}" destId="{5CA31B91-F307-40D8-8893-95931A52C542}" srcOrd="1" destOrd="0" presId="urn:microsoft.com/office/officeart/2005/8/layout/orgChart1"/>
    <dgm:cxn modelId="{3D92D5F4-256C-4195-933F-6012198A3405}" type="presParOf" srcId="{21289DFC-5033-48C8-88AD-87F7FD936897}" destId="{087DB4C0-46A7-4E25-BE4B-D4EDCAC2163E}" srcOrd="1" destOrd="0" presId="urn:microsoft.com/office/officeart/2005/8/layout/orgChart1"/>
    <dgm:cxn modelId="{8C17EBBC-465A-4D3C-BFD3-4B88E9113276}" type="presParOf" srcId="{21289DFC-5033-48C8-88AD-87F7FD936897}" destId="{D11A2B6E-390F-4D7F-9536-C89021D825F2}" srcOrd="2" destOrd="0" presId="urn:microsoft.com/office/officeart/2005/8/layout/orgChart1"/>
    <dgm:cxn modelId="{D5E6EB09-CBC5-47E3-8942-FBFBDC423528}" type="presParOf" srcId="{D8D5E449-318B-479F-92E3-508701BB0012}" destId="{D6871AB5-387E-40A7-AE68-F5F329A8A38D}" srcOrd="8" destOrd="0" presId="urn:microsoft.com/office/officeart/2005/8/layout/orgChart1"/>
    <dgm:cxn modelId="{7810B8F9-3469-4D66-B83F-E42EA8BF15CF}" type="presParOf" srcId="{D8D5E449-318B-479F-92E3-508701BB0012}" destId="{67F8F187-0649-4601-A7F3-69078EB5886B}" srcOrd="9" destOrd="0" presId="urn:microsoft.com/office/officeart/2005/8/layout/orgChart1"/>
    <dgm:cxn modelId="{AEB8DA83-861F-4D12-9CA2-371CDD4BDDBE}" type="presParOf" srcId="{67F8F187-0649-4601-A7F3-69078EB5886B}" destId="{98C45CC2-BA60-4F0E-901D-20E7781055CF}" srcOrd="0" destOrd="0" presId="urn:microsoft.com/office/officeart/2005/8/layout/orgChart1"/>
    <dgm:cxn modelId="{07F911D0-4728-433E-B82A-D7FD7AAA7D53}" type="presParOf" srcId="{98C45CC2-BA60-4F0E-901D-20E7781055CF}" destId="{C5CF2FB9-9781-4963-8385-86C1A24B20CC}" srcOrd="0" destOrd="0" presId="urn:microsoft.com/office/officeart/2005/8/layout/orgChart1"/>
    <dgm:cxn modelId="{FE539FC3-F7A3-4BF6-B220-6EE861DCD377}" type="presParOf" srcId="{98C45CC2-BA60-4F0E-901D-20E7781055CF}" destId="{CBB0C934-3FD1-445E-9B6D-6ED495FC366B}" srcOrd="1" destOrd="0" presId="urn:microsoft.com/office/officeart/2005/8/layout/orgChart1"/>
    <dgm:cxn modelId="{82E15B58-C29B-4496-B837-54640605C02A}" type="presParOf" srcId="{67F8F187-0649-4601-A7F3-69078EB5886B}" destId="{9F5DBF54-CE39-42B7-B3EF-6B5318DF9B0A}" srcOrd="1" destOrd="0" presId="urn:microsoft.com/office/officeart/2005/8/layout/orgChart1"/>
    <dgm:cxn modelId="{4D87A89B-4B39-45A8-8CE1-5E4711951BE5}" type="presParOf" srcId="{67F8F187-0649-4601-A7F3-69078EB5886B}" destId="{E85E9EF4-0145-438F-9A0E-52CC8B522AF2}" srcOrd="2" destOrd="0" presId="urn:microsoft.com/office/officeart/2005/8/layout/orgChart1"/>
    <dgm:cxn modelId="{F9282A78-C0BC-4B1A-AED3-AD2B9DC8875B}" type="presParOf" srcId="{D8D5E449-318B-479F-92E3-508701BB0012}" destId="{44412311-9E2B-498E-B5E9-4BEED520F80D}" srcOrd="10" destOrd="0" presId="urn:microsoft.com/office/officeart/2005/8/layout/orgChart1"/>
    <dgm:cxn modelId="{27F2863C-4F51-4D2F-9F15-3BABB8A7FDC1}" type="presParOf" srcId="{D8D5E449-318B-479F-92E3-508701BB0012}" destId="{7C6D2ABB-369E-4ACC-93C3-33A068F0C647}" srcOrd="11" destOrd="0" presId="urn:microsoft.com/office/officeart/2005/8/layout/orgChart1"/>
    <dgm:cxn modelId="{B5B3551A-20FE-4E2D-8672-F3561A691A17}" type="presParOf" srcId="{7C6D2ABB-369E-4ACC-93C3-33A068F0C647}" destId="{D2BBF330-A147-4D6D-907F-23BF8C138312}" srcOrd="0" destOrd="0" presId="urn:microsoft.com/office/officeart/2005/8/layout/orgChart1"/>
    <dgm:cxn modelId="{72D9A0EF-74A9-4C11-BD1A-8850BC9AA792}" type="presParOf" srcId="{D2BBF330-A147-4D6D-907F-23BF8C138312}" destId="{247F0403-5696-47B3-91C5-16115DE30AB2}" srcOrd="0" destOrd="0" presId="urn:microsoft.com/office/officeart/2005/8/layout/orgChart1"/>
    <dgm:cxn modelId="{158F226A-69D5-448B-B7DC-3CF1AC365072}" type="presParOf" srcId="{D2BBF330-A147-4D6D-907F-23BF8C138312}" destId="{18AF9F03-189B-4BBE-A1D7-EEE48E0A4F26}" srcOrd="1" destOrd="0" presId="urn:microsoft.com/office/officeart/2005/8/layout/orgChart1"/>
    <dgm:cxn modelId="{614EAAAB-D4F2-4B12-8B4D-5B176B0C4A2C}" type="presParOf" srcId="{7C6D2ABB-369E-4ACC-93C3-33A068F0C647}" destId="{C051329F-07C4-4094-BA7B-4E26D2702697}" srcOrd="1" destOrd="0" presId="urn:microsoft.com/office/officeart/2005/8/layout/orgChart1"/>
    <dgm:cxn modelId="{4A8F5BA4-67B4-4B3A-B559-8C07A4F073E9}" type="presParOf" srcId="{7C6D2ABB-369E-4ACC-93C3-33A068F0C647}" destId="{275F2811-971D-41B5-8D6E-2C6B9A49632D}" srcOrd="2" destOrd="0" presId="urn:microsoft.com/office/officeart/2005/8/layout/orgChart1"/>
    <dgm:cxn modelId="{4F4D40C6-723E-4571-81F0-FBF47E55F94C}" type="presParOf" srcId="{D8D5E449-318B-479F-92E3-508701BB0012}" destId="{816CEAEC-1EEC-41F0-BBDA-0C3060C7FC9A}" srcOrd="12" destOrd="0" presId="urn:microsoft.com/office/officeart/2005/8/layout/orgChart1"/>
    <dgm:cxn modelId="{46E0FD84-9D3F-4275-88E5-0CB84EC975A6}" type="presParOf" srcId="{D8D5E449-318B-479F-92E3-508701BB0012}" destId="{6DA8FB0C-527C-4FDB-BF15-7DC9A261BF84}" srcOrd="13" destOrd="0" presId="urn:microsoft.com/office/officeart/2005/8/layout/orgChart1"/>
    <dgm:cxn modelId="{9FB8FE3A-D244-405C-A413-90954928B61D}" type="presParOf" srcId="{6DA8FB0C-527C-4FDB-BF15-7DC9A261BF84}" destId="{C4F1DB0C-AA0B-4174-989E-43366E019D81}" srcOrd="0" destOrd="0" presId="urn:microsoft.com/office/officeart/2005/8/layout/orgChart1"/>
    <dgm:cxn modelId="{F8A28969-69A7-47D1-AE34-39217F3AB83D}" type="presParOf" srcId="{C4F1DB0C-AA0B-4174-989E-43366E019D81}" destId="{0426B51E-01AB-4E9C-8983-4727AEE8379E}" srcOrd="0" destOrd="0" presId="urn:microsoft.com/office/officeart/2005/8/layout/orgChart1"/>
    <dgm:cxn modelId="{C8EFB5EC-13AD-46DE-8B0E-1F188F5D5B3E}" type="presParOf" srcId="{C4F1DB0C-AA0B-4174-989E-43366E019D81}" destId="{CED1D7CA-25DD-4723-AA49-A077125FB920}" srcOrd="1" destOrd="0" presId="urn:microsoft.com/office/officeart/2005/8/layout/orgChart1"/>
    <dgm:cxn modelId="{DD58A3A1-31C1-4573-A98A-8E9938487410}" type="presParOf" srcId="{6DA8FB0C-527C-4FDB-BF15-7DC9A261BF84}" destId="{E64A52ED-879A-49A3-A0FC-CB004584A5BA}" srcOrd="1" destOrd="0" presId="urn:microsoft.com/office/officeart/2005/8/layout/orgChart1"/>
    <dgm:cxn modelId="{782F9EB3-C66C-4058-B475-59C7E61C5EE0}" type="presParOf" srcId="{6DA8FB0C-527C-4FDB-BF15-7DC9A261BF84}" destId="{360F0F23-CFD3-450F-B8D6-C8FACDB5F9AB}" srcOrd="2" destOrd="0" presId="urn:microsoft.com/office/officeart/2005/8/layout/orgChart1"/>
    <dgm:cxn modelId="{013FF832-0857-46DD-999D-0AD5AFC6EFB1}" type="presParOf" srcId="{514CF4EF-38A7-4492-8EB1-A508F49ED390}" destId="{B5F29814-3B53-4BBD-928A-EBAE2C0F555C}" srcOrd="2" destOrd="0" presId="urn:microsoft.com/office/officeart/2005/8/layout/orgChart1"/>
    <dgm:cxn modelId="{CDA64375-C3AE-47EB-A2E1-F87F9BB94BC6}" type="presParOf" srcId="{7E0A5CF0-9442-4E0F-AC2E-C0BC12507100}" destId="{A863C67C-0551-4850-98E2-542844ADF14F}" srcOrd="4" destOrd="0" presId="urn:microsoft.com/office/officeart/2005/8/layout/orgChart1"/>
    <dgm:cxn modelId="{1B51C570-8425-45FD-9D16-ECEE9FD96008}" type="presParOf" srcId="{7E0A5CF0-9442-4E0F-AC2E-C0BC12507100}" destId="{68A29336-3511-4940-8F03-EDAB6B5BEB14}" srcOrd="5" destOrd="0" presId="urn:microsoft.com/office/officeart/2005/8/layout/orgChart1"/>
    <dgm:cxn modelId="{38814985-E28F-4596-8ED9-B8F1E886E216}" type="presParOf" srcId="{68A29336-3511-4940-8F03-EDAB6B5BEB14}" destId="{7EB3F0B5-7074-4335-B1A9-3583FF31AECF}" srcOrd="0" destOrd="0" presId="urn:microsoft.com/office/officeart/2005/8/layout/orgChart1"/>
    <dgm:cxn modelId="{CDEF0694-AC26-452A-BA04-A8C9CED05048}" type="presParOf" srcId="{7EB3F0B5-7074-4335-B1A9-3583FF31AECF}" destId="{E96B98A5-CDE8-48E6-B2ED-4E73E8680531}" srcOrd="0" destOrd="0" presId="urn:microsoft.com/office/officeart/2005/8/layout/orgChart1"/>
    <dgm:cxn modelId="{58C9DB34-4D75-4599-810E-BCE8DAE2084F}" type="presParOf" srcId="{7EB3F0B5-7074-4335-B1A9-3583FF31AECF}" destId="{09FA9646-0953-4E3E-AD1A-39BFDE2967E1}" srcOrd="1" destOrd="0" presId="urn:microsoft.com/office/officeart/2005/8/layout/orgChart1"/>
    <dgm:cxn modelId="{08C4DD50-8F3E-4696-98A3-D5A3A1757BCE}" type="presParOf" srcId="{68A29336-3511-4940-8F03-EDAB6B5BEB14}" destId="{DE0E4192-95F0-4F94-ACDE-9F2F74884424}" srcOrd="1" destOrd="0" presId="urn:microsoft.com/office/officeart/2005/8/layout/orgChart1"/>
    <dgm:cxn modelId="{675E841A-D11B-4664-A910-1A142433B8DB}" type="presParOf" srcId="{DE0E4192-95F0-4F94-ACDE-9F2F74884424}" destId="{60E6E3E0-ADD5-43FA-98AE-A78662F30BB6}" srcOrd="0" destOrd="0" presId="urn:microsoft.com/office/officeart/2005/8/layout/orgChart1"/>
    <dgm:cxn modelId="{6F56F0A5-E6C6-43EB-8D65-85CDA6CCD94D}" type="presParOf" srcId="{DE0E4192-95F0-4F94-ACDE-9F2F74884424}" destId="{E62F25DF-7FA2-4ACE-A878-18591969BCB4}" srcOrd="1" destOrd="0" presId="urn:microsoft.com/office/officeart/2005/8/layout/orgChart1"/>
    <dgm:cxn modelId="{26A70847-494A-4637-B6DE-51936B11EF29}" type="presParOf" srcId="{E62F25DF-7FA2-4ACE-A878-18591969BCB4}" destId="{93BA0DE6-340A-4254-B60A-095596B71D47}" srcOrd="0" destOrd="0" presId="urn:microsoft.com/office/officeart/2005/8/layout/orgChart1"/>
    <dgm:cxn modelId="{097C5DF1-9711-42AA-B8BE-D27928F01CC4}" type="presParOf" srcId="{93BA0DE6-340A-4254-B60A-095596B71D47}" destId="{B92E9D3A-09FF-4252-9998-4E9DE02B86C5}" srcOrd="0" destOrd="0" presId="urn:microsoft.com/office/officeart/2005/8/layout/orgChart1"/>
    <dgm:cxn modelId="{473DC7D0-214A-4190-AAB9-5B8589A61BB8}" type="presParOf" srcId="{93BA0DE6-340A-4254-B60A-095596B71D47}" destId="{A3289CE1-48BB-468E-AC32-D26F392EF552}" srcOrd="1" destOrd="0" presId="urn:microsoft.com/office/officeart/2005/8/layout/orgChart1"/>
    <dgm:cxn modelId="{0FF5FEFA-07AB-477B-8723-9CB63BAC83B1}" type="presParOf" srcId="{E62F25DF-7FA2-4ACE-A878-18591969BCB4}" destId="{75358F58-C257-4150-B230-8F5C69AC90E7}" srcOrd="1" destOrd="0" presId="urn:microsoft.com/office/officeart/2005/8/layout/orgChart1"/>
    <dgm:cxn modelId="{8CA1E080-FA22-43D6-991B-10F40902EA16}" type="presParOf" srcId="{E62F25DF-7FA2-4ACE-A878-18591969BCB4}" destId="{31573545-88A1-401B-933E-96D4146EB74A}" srcOrd="2" destOrd="0" presId="urn:microsoft.com/office/officeart/2005/8/layout/orgChart1"/>
    <dgm:cxn modelId="{FE5B3318-FA47-448C-980F-5E05CF7CEEBA}" type="presParOf" srcId="{DE0E4192-95F0-4F94-ACDE-9F2F74884424}" destId="{19DE9A1B-E728-499F-8490-B84C384EDDC3}" srcOrd="2" destOrd="0" presId="urn:microsoft.com/office/officeart/2005/8/layout/orgChart1"/>
    <dgm:cxn modelId="{0916955D-F17C-45F6-AD25-FC0211C8ABDE}" type="presParOf" srcId="{DE0E4192-95F0-4F94-ACDE-9F2F74884424}" destId="{19C1AE88-0C69-439B-904F-FD33ACB7C454}" srcOrd="3" destOrd="0" presId="urn:microsoft.com/office/officeart/2005/8/layout/orgChart1"/>
    <dgm:cxn modelId="{CBE319DD-8D84-404C-B320-50F1AA04F62D}" type="presParOf" srcId="{19C1AE88-0C69-439B-904F-FD33ACB7C454}" destId="{C92E63D7-D8D6-47A7-A4CB-0E5E5F5190FE}" srcOrd="0" destOrd="0" presId="urn:microsoft.com/office/officeart/2005/8/layout/orgChart1"/>
    <dgm:cxn modelId="{AE149092-1AEA-40BD-AB8C-FCFE64DA42A2}" type="presParOf" srcId="{C92E63D7-D8D6-47A7-A4CB-0E5E5F5190FE}" destId="{F429E458-364D-4B8F-8358-33DEF805A3BF}" srcOrd="0" destOrd="0" presId="urn:microsoft.com/office/officeart/2005/8/layout/orgChart1"/>
    <dgm:cxn modelId="{FC607E14-A1A3-4C71-B0DC-5E03DDA1E3D8}" type="presParOf" srcId="{C92E63D7-D8D6-47A7-A4CB-0E5E5F5190FE}" destId="{5B0C224F-6840-4071-BA4E-0FC89F05F3FA}" srcOrd="1" destOrd="0" presId="urn:microsoft.com/office/officeart/2005/8/layout/orgChart1"/>
    <dgm:cxn modelId="{D4A4A3E5-31D4-4D89-AC5A-3A8BE179A035}" type="presParOf" srcId="{19C1AE88-0C69-439B-904F-FD33ACB7C454}" destId="{96D8BA0B-ACF8-494D-A8B5-0B61060D5437}" srcOrd="1" destOrd="0" presId="urn:microsoft.com/office/officeart/2005/8/layout/orgChart1"/>
    <dgm:cxn modelId="{14C12414-2141-413C-A164-301012A045B4}" type="presParOf" srcId="{19C1AE88-0C69-439B-904F-FD33ACB7C454}" destId="{458A281E-DC04-48AC-AF91-61009DCAF80E}" srcOrd="2" destOrd="0" presId="urn:microsoft.com/office/officeart/2005/8/layout/orgChart1"/>
    <dgm:cxn modelId="{59578256-6C3B-4F78-8401-DADED101A8C6}" type="presParOf" srcId="{DE0E4192-95F0-4F94-ACDE-9F2F74884424}" destId="{BE00A12E-4160-47B6-ACE4-2F85400932DD}" srcOrd="4" destOrd="0" presId="urn:microsoft.com/office/officeart/2005/8/layout/orgChart1"/>
    <dgm:cxn modelId="{87223859-5254-4D3E-A272-D2362727EE49}" type="presParOf" srcId="{DE0E4192-95F0-4F94-ACDE-9F2F74884424}" destId="{D7C27C47-D4A7-4E1A-957A-7E75148F6576}" srcOrd="5" destOrd="0" presId="urn:microsoft.com/office/officeart/2005/8/layout/orgChart1"/>
    <dgm:cxn modelId="{EF35CBF3-317E-483D-A60C-61D9F50ECAE0}" type="presParOf" srcId="{D7C27C47-D4A7-4E1A-957A-7E75148F6576}" destId="{DB7ACCCD-3EBC-4D0B-9F61-E5D8CF8D2714}" srcOrd="0" destOrd="0" presId="urn:microsoft.com/office/officeart/2005/8/layout/orgChart1"/>
    <dgm:cxn modelId="{F59AC678-F295-42B9-8699-25333D30B9D3}" type="presParOf" srcId="{DB7ACCCD-3EBC-4D0B-9F61-E5D8CF8D2714}" destId="{CF7A3E8C-DB1C-4B51-8AF3-67078E1B46A5}" srcOrd="0" destOrd="0" presId="urn:microsoft.com/office/officeart/2005/8/layout/orgChart1"/>
    <dgm:cxn modelId="{BA5B52B9-00CB-4307-BD92-95CC73E9F222}" type="presParOf" srcId="{DB7ACCCD-3EBC-4D0B-9F61-E5D8CF8D2714}" destId="{2A0EA11A-F42C-4E55-B020-248D3F0FC8BC}" srcOrd="1" destOrd="0" presId="urn:microsoft.com/office/officeart/2005/8/layout/orgChart1"/>
    <dgm:cxn modelId="{EE1E64C8-30C6-4B60-BAEE-906FD1C6D4A5}" type="presParOf" srcId="{D7C27C47-D4A7-4E1A-957A-7E75148F6576}" destId="{825EC11F-3A52-4A8B-AD77-12064DED834F}" srcOrd="1" destOrd="0" presId="urn:microsoft.com/office/officeart/2005/8/layout/orgChart1"/>
    <dgm:cxn modelId="{D274D03C-06A6-411F-B1EC-214929BDFE76}" type="presParOf" srcId="{D7C27C47-D4A7-4E1A-957A-7E75148F6576}" destId="{95EF58E3-272E-48B3-8104-BB7BF4AFAA99}" srcOrd="2" destOrd="0" presId="urn:microsoft.com/office/officeart/2005/8/layout/orgChart1"/>
    <dgm:cxn modelId="{48F4E2D1-EACF-44A8-9768-65D0D1E42E51}" type="presParOf" srcId="{68A29336-3511-4940-8F03-EDAB6B5BEB14}" destId="{EAA9E6BD-010D-481F-91D0-CD9F4F870FBE}" srcOrd="2" destOrd="0" presId="urn:microsoft.com/office/officeart/2005/8/layout/orgChart1"/>
    <dgm:cxn modelId="{CB989FD5-936D-4188-97F3-D085C0CF4DAF}" type="presParOf" srcId="{7E0A5CF0-9442-4E0F-AC2E-C0BC12507100}" destId="{6DB8916D-9496-4DA0-8497-E967FBEBD27F}" srcOrd="6" destOrd="0" presId="urn:microsoft.com/office/officeart/2005/8/layout/orgChart1"/>
    <dgm:cxn modelId="{9822C761-FF97-42A2-8475-0CE8FDE2283D}" type="presParOf" srcId="{7E0A5CF0-9442-4E0F-AC2E-C0BC12507100}" destId="{971F4529-C14A-4B85-B654-22B712391E05}" srcOrd="7" destOrd="0" presId="urn:microsoft.com/office/officeart/2005/8/layout/orgChart1"/>
    <dgm:cxn modelId="{747C91CB-EDC0-41BE-94C3-3649FC54C603}" type="presParOf" srcId="{971F4529-C14A-4B85-B654-22B712391E05}" destId="{5F168B9F-57FD-4296-AA58-9501E00907D0}" srcOrd="0" destOrd="0" presId="urn:microsoft.com/office/officeart/2005/8/layout/orgChart1"/>
    <dgm:cxn modelId="{9954AE05-16A5-4150-B01F-142B2F25F6BA}" type="presParOf" srcId="{5F168B9F-57FD-4296-AA58-9501E00907D0}" destId="{ACEBF996-E852-4D3A-8C36-D7777E6FDA92}" srcOrd="0" destOrd="0" presId="urn:microsoft.com/office/officeart/2005/8/layout/orgChart1"/>
    <dgm:cxn modelId="{6F9381FA-E6AD-43EF-9FB3-4EAC0B4716F2}" type="presParOf" srcId="{5F168B9F-57FD-4296-AA58-9501E00907D0}" destId="{45C672CF-C33F-4FCA-A6C2-D2BBF7827FA1}" srcOrd="1" destOrd="0" presId="urn:microsoft.com/office/officeart/2005/8/layout/orgChart1"/>
    <dgm:cxn modelId="{B93E948E-4520-4617-A802-4CC8898438B5}" type="presParOf" srcId="{971F4529-C14A-4B85-B654-22B712391E05}" destId="{FEE8D169-A3D2-4E76-AFF6-34DC3D7F0082}" srcOrd="1" destOrd="0" presId="urn:microsoft.com/office/officeart/2005/8/layout/orgChart1"/>
    <dgm:cxn modelId="{26820FDC-51B8-42BA-A716-8E6FFA40BBEE}" type="presParOf" srcId="{971F4529-C14A-4B85-B654-22B712391E05}" destId="{D72FF10C-F49C-434E-93C8-1C88893BDA80}" srcOrd="2" destOrd="0" presId="urn:microsoft.com/office/officeart/2005/8/layout/orgChart1"/>
    <dgm:cxn modelId="{7D5B4AE6-A63B-469D-BCD8-040AA0C19C2A}" type="presParOf" srcId="{F9C2AE90-3E12-43F0-B6F1-BFB92912A705}" destId="{DFD4124D-B272-49F3-8F8E-19DC21153784}" srcOrd="2" destOrd="0" presId="urn:microsoft.com/office/officeart/2005/8/layout/orgChart1"/>
    <dgm:cxn modelId="{EEFF2A2C-D3FD-4846-8647-FB17A59BCC05}" type="presParOf" srcId="{904CDB87-74D7-44C0-A0CF-5E7CF9027828}" destId="{99872E41-A836-434E-9517-3DBFD69113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9050A-85CD-433B-8CC1-679FC1E850F8}" type="doc">
      <dgm:prSet loTypeId="urn:microsoft.com/office/officeart/2005/8/layout/hierarchy2" loCatId="hierarchy" qsTypeId="urn:microsoft.com/office/officeart/2005/8/quickstyle/3d9" qsCatId="3D" csTypeId="urn:microsoft.com/office/officeart/2005/8/colors/colorful4" csCatId="colorful" phldr="1"/>
      <dgm:spPr/>
      <dgm:t>
        <a:bodyPr/>
        <a:lstStyle/>
        <a:p>
          <a:endParaRPr lang="en-US"/>
        </a:p>
      </dgm:t>
    </dgm:pt>
    <dgm:pt modelId="{84290D33-3303-43F0-9C22-9A51D0D5FBB6}">
      <dgm:prSet phldrT="[Text]" custT="1"/>
      <dgm:spPr/>
      <dgm:t>
        <a:bodyPr/>
        <a:lstStyle/>
        <a:p>
          <a:r>
            <a:rPr lang="en-US" sz="1200" b="1" cap="none" spc="0">
              <a:ln w="6600">
                <a:prstDash val="solid"/>
              </a:ln>
              <a:effectLst>
                <a:outerShdw dist="38100" dir="2700000" algn="tl" rotWithShape="0">
                  <a:schemeClr val="accent2"/>
                </a:outerShdw>
              </a:effectLst>
            </a:rPr>
            <a:t>MAIN USB HUB</a:t>
          </a:r>
          <a:endParaRPr lang="en-US" sz="1200" b="1" cap="none" spc="0" dirty="0">
            <a:ln w="6600">
              <a:prstDash val="solid"/>
            </a:ln>
            <a:effectLst>
              <a:outerShdw dist="38100" dir="2700000" algn="tl" rotWithShape="0">
                <a:schemeClr val="accent2"/>
              </a:outerShdw>
            </a:effectLst>
          </a:endParaRPr>
        </a:p>
      </dgm:t>
    </dgm:pt>
    <dgm:pt modelId="{8B95DE6A-CC39-4C8B-AC07-733EFADDE398}" type="parTrans" cxnId="{116D4E25-791A-46A9-97E1-052D62387D38}">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4877060A-6260-476B-9020-567FC726C798}" type="sibTrans" cxnId="{116D4E25-791A-46A9-97E1-052D62387D38}">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A056B53E-D76E-4886-87A7-A983AE3B76E5}">
      <dgm:prSet phldrT="[Text]" custT="1"/>
      <dgm:spPr>
        <a:solidFill>
          <a:schemeClr val="accent6">
            <a:lumMod val="75000"/>
          </a:schemeClr>
        </a:solidFill>
      </dgm:spPr>
      <dgm:t>
        <a:bodyPr/>
        <a:lstStyle/>
        <a:p>
          <a:r>
            <a:rPr lang="en-US" sz="1600" b="1" cap="none" spc="0" dirty="0">
              <a:ln w="6600">
                <a:prstDash val="solid"/>
              </a:ln>
              <a:effectLst>
                <a:outerShdw dist="38100" dir="2700000" algn="tl" rotWithShape="0">
                  <a:schemeClr val="accent2"/>
                </a:outerShdw>
              </a:effectLst>
            </a:rPr>
            <a:t>2NDARY USB HUB</a:t>
          </a:r>
        </a:p>
      </dgm:t>
    </dgm:pt>
    <dgm:pt modelId="{7A6A35A9-3696-48C8-B284-09C2B20D412E}" type="parTrans" cxnId="{81DC56CE-DB55-41BD-9E0E-CA4892264C05}">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2A9CA42A-D768-49B3-A3EE-64EAA3FF2EC5}" type="sibTrans" cxnId="{81DC56CE-DB55-41BD-9E0E-CA4892264C05}">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C40215E8-2BA4-4477-9E40-EEB773BA998A}">
      <dgm:prSet phldrT="[Text]" custT="1"/>
      <dgm:spPr/>
      <dgm:t>
        <a:bodyPr/>
        <a:lstStyle/>
        <a:p>
          <a:r>
            <a:rPr lang="en-US" sz="1200" b="1" cap="none" spc="0" dirty="0">
              <a:ln w="6600">
                <a:prstDash val="solid"/>
              </a:ln>
              <a:effectLst>
                <a:outerShdw dist="38100" dir="2700000" algn="tl" rotWithShape="0">
                  <a:schemeClr val="accent2"/>
                </a:outerShdw>
              </a:effectLst>
            </a:rPr>
            <a:t>USER PORT</a:t>
          </a:r>
        </a:p>
      </dgm:t>
    </dgm:pt>
    <dgm:pt modelId="{A8C29D8B-3B9D-447C-820D-D60965594300}" type="parTrans" cxnId="{39C5C50B-FB37-45C3-9654-CE69E7507B2C}">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33BEA201-56AD-4F0F-B1E1-D2DB1127302B}" type="sibTrans" cxnId="{39C5C50B-FB37-45C3-9654-CE69E7507B2C}">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570E7028-589E-4540-995B-5DA58BF1C937}">
      <dgm:prSet phldrT="[Text]" custT="1"/>
      <dgm:spPr/>
      <dgm:t>
        <a:bodyPr/>
        <a:lstStyle/>
        <a:p>
          <a:r>
            <a:rPr lang="en-US" sz="1200" b="1" cap="none" spc="0" dirty="0">
              <a:ln w="6600">
                <a:prstDash val="solid"/>
              </a:ln>
              <a:effectLst>
                <a:outerShdw dist="38100" dir="2700000" algn="tl" rotWithShape="0">
                  <a:schemeClr val="accent2"/>
                </a:outerShdw>
              </a:effectLst>
            </a:rPr>
            <a:t>USER PORT</a:t>
          </a:r>
        </a:p>
      </dgm:t>
    </dgm:pt>
    <dgm:pt modelId="{E9A164BF-5B47-452B-96B7-68CA17229138}" type="parTrans" cxnId="{6F82C3AB-F0CD-4C97-81A3-5CC21CE0F91D}">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98F8D7EB-A3D5-4169-99D8-FF189BFF21CE}" type="sibTrans" cxnId="{6F82C3AB-F0CD-4C97-81A3-5CC21CE0F91D}">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63DA1B7E-053E-42E1-842D-A7DABD827775}">
      <dgm:prSet phldrT="[Text]" custT="1"/>
      <dgm:spPr>
        <a:solidFill>
          <a:srgbClr val="FF0000"/>
        </a:solidFill>
      </dgm:spPr>
      <dgm:t>
        <a:bodyPr/>
        <a:lstStyle/>
        <a:p>
          <a:r>
            <a:rPr lang="en-US" sz="1800" b="1" cap="none" spc="0" dirty="0">
              <a:ln w="6600">
                <a:prstDash val="solid"/>
              </a:ln>
              <a:effectLst>
                <a:outerShdw dist="38100" dir="2700000" algn="tl" rotWithShape="0">
                  <a:schemeClr val="accent2"/>
                </a:outerShdw>
              </a:effectLst>
            </a:rPr>
            <a:t>Z2 OBC</a:t>
          </a:r>
        </a:p>
      </dgm:t>
    </dgm:pt>
    <dgm:pt modelId="{EB6D6D13-C640-4EB7-BAE5-A66A16B2708C}" type="parTrans" cxnId="{DAC79A2F-2A9E-45E1-80AE-E36734F0BF86}">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7DF690B7-8B7C-4903-8FDF-753F70049399}" type="sibTrans" cxnId="{DAC79A2F-2A9E-45E1-80AE-E36734F0BF86}">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1E70B49D-0C1B-4626-908D-983E26CF0862}">
      <dgm:prSet phldrT="[Text]" custT="1"/>
      <dgm:spPr/>
      <dgm:t>
        <a:bodyPr/>
        <a:lstStyle/>
        <a:p>
          <a:r>
            <a:rPr lang="en-US" sz="1200" b="1" cap="none" spc="0" dirty="0">
              <a:ln w="6600">
                <a:prstDash val="solid"/>
              </a:ln>
              <a:effectLst>
                <a:outerShdw dist="38100" dir="2700000" algn="tl" rotWithShape="0">
                  <a:schemeClr val="accent2"/>
                </a:outerShdw>
              </a:effectLst>
            </a:rPr>
            <a:t>PROPULSION/</a:t>
          </a:r>
          <a:br>
            <a:rPr lang="en-US" sz="1200" b="1" cap="none" spc="0" dirty="0">
              <a:ln w="6600">
                <a:prstDash val="solid"/>
              </a:ln>
              <a:effectLst>
                <a:outerShdw dist="38100" dir="2700000" algn="tl" rotWithShape="0">
                  <a:schemeClr val="accent2"/>
                </a:outerShdw>
              </a:effectLst>
            </a:rPr>
          </a:br>
          <a:r>
            <a:rPr lang="en-US" sz="1200" b="1" cap="none" spc="0" dirty="0">
              <a:ln w="6600">
                <a:prstDash val="solid"/>
              </a:ln>
              <a:effectLst>
                <a:outerShdw dist="38100" dir="2700000" algn="tl" rotWithShape="0">
                  <a:schemeClr val="accent2"/>
                </a:outerShdw>
              </a:effectLst>
            </a:rPr>
            <a:t>LOCOMOTION</a:t>
          </a:r>
          <a:endParaRPr lang="en-US" sz="1600" b="1" cap="none" spc="0" dirty="0">
            <a:ln w="6600">
              <a:prstDash val="solid"/>
            </a:ln>
            <a:effectLst>
              <a:outerShdw dist="38100" dir="2700000" algn="tl" rotWithShape="0">
                <a:schemeClr val="accent2"/>
              </a:outerShdw>
            </a:effectLst>
          </a:endParaRPr>
        </a:p>
      </dgm:t>
    </dgm:pt>
    <dgm:pt modelId="{A5B99B18-8D7B-4168-93A8-D5286A5252FC}" type="parTrans" cxnId="{FFA62FAE-6A88-427F-A3C9-0C833D46E51E}">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FBF1F16E-6626-481E-A60B-3A4748726E78}" type="sibTrans" cxnId="{FFA62FAE-6A88-427F-A3C9-0C833D46E51E}">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C2DF5D00-8D16-481C-BCDD-99A4A51C0E05}">
      <dgm:prSet phldrT="[Text]" custT="1"/>
      <dgm:spPr/>
      <dgm:t>
        <a:bodyPr/>
        <a:lstStyle/>
        <a:p>
          <a:r>
            <a:rPr lang="en-US" sz="1600" b="1" cap="none" spc="0" dirty="0">
              <a:ln w="6600">
                <a:prstDash val="solid"/>
              </a:ln>
              <a:effectLst>
                <a:outerShdw dist="38100" dir="2700000" algn="tl" rotWithShape="0">
                  <a:schemeClr val="accent2"/>
                </a:outerShdw>
              </a:effectLst>
            </a:rPr>
            <a:t>ADCS</a:t>
          </a:r>
        </a:p>
      </dgm:t>
    </dgm:pt>
    <dgm:pt modelId="{308E6176-2C63-4369-9766-7AF59BEEC6B6}" type="parTrans" cxnId="{20C15E00-7D08-49A9-96D5-EE9B50B09D51}">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D96FF5FF-721B-4FEE-8C2B-AD24CC40B60F}" type="sibTrans" cxnId="{20C15E00-7D08-49A9-96D5-EE9B50B09D51}">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57BEF51E-970F-44B5-844D-5871AAC4AE47}">
      <dgm:prSet phldrT="[Text]" custT="1"/>
      <dgm:spPr/>
      <dgm:t>
        <a:bodyPr/>
        <a:lstStyle/>
        <a:p>
          <a:r>
            <a:rPr lang="en-US" sz="1200" b="1" cap="none" spc="0" dirty="0">
              <a:ln w="6600">
                <a:prstDash val="solid"/>
              </a:ln>
              <a:effectLst>
                <a:outerShdw dist="38100" dir="2700000" algn="tl" rotWithShape="0">
                  <a:schemeClr val="accent2"/>
                </a:outerShdw>
              </a:effectLst>
            </a:rPr>
            <a:t>EXT USB CONNECTOR</a:t>
          </a:r>
        </a:p>
      </dgm:t>
    </dgm:pt>
    <dgm:pt modelId="{BB7AB497-8EAB-40E5-803E-CBE638DE175F}" type="parTrans" cxnId="{F8C6D7A2-4A9F-4A2A-B079-164952B9F78A}">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35297A5B-AB25-4FC0-A91A-FFE041903106}" type="sibTrans" cxnId="{F8C6D7A2-4A9F-4A2A-B079-164952B9F78A}">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D0BE0FFA-1B58-404B-AD8F-531F40870CF7}">
      <dgm:prSet phldrT="[Text]" custT="1"/>
      <dgm:spPr/>
      <dgm:t>
        <a:bodyPr/>
        <a:lstStyle/>
        <a:p>
          <a:r>
            <a:rPr lang="en-US" sz="1200" b="1" cap="none" spc="0" dirty="0">
              <a:ln w="6600">
                <a:prstDash val="solid"/>
              </a:ln>
              <a:effectLst>
                <a:outerShdw dist="38100" dir="2700000" algn="tl" rotWithShape="0">
                  <a:schemeClr val="accent2"/>
                </a:outerShdw>
              </a:effectLst>
            </a:rPr>
            <a:t>USER PORT</a:t>
          </a:r>
        </a:p>
      </dgm:t>
    </dgm:pt>
    <dgm:pt modelId="{CD610B13-DDE3-45C3-BF56-0403279795B2}" type="parTrans" cxnId="{E07D6768-E665-4B77-A549-7FF12FAA17EA}">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6B8DCAE3-FE67-4304-B130-86CD82B57965}" type="sibTrans" cxnId="{E07D6768-E665-4B77-A549-7FF12FAA17EA}">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E38C6D65-DB4B-408D-B7C5-011EFF49F2F8}">
      <dgm:prSet phldrT="[Text]" custT="1"/>
      <dgm:spPr/>
      <dgm:t>
        <a:bodyPr/>
        <a:lstStyle/>
        <a:p>
          <a:r>
            <a:rPr lang="en-US" sz="1200" b="1" cap="none" spc="0" dirty="0">
              <a:ln w="6600">
                <a:prstDash val="solid"/>
              </a:ln>
              <a:effectLst>
                <a:outerShdw dist="38100" dir="2700000" algn="tl" rotWithShape="0">
                  <a:schemeClr val="accent2"/>
                </a:outerShdw>
              </a:effectLst>
            </a:rPr>
            <a:t>USER PORT</a:t>
          </a:r>
        </a:p>
      </dgm:t>
    </dgm:pt>
    <dgm:pt modelId="{83B4E322-2BFA-4167-839A-E7726CFABE10}" type="parTrans" cxnId="{89D32978-61E1-4B49-B6F7-C879AF18EDAF}">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87D96600-A154-46B3-A450-ADBB6E8E6EB6}" type="sibTrans" cxnId="{89D32978-61E1-4B49-B6F7-C879AF18EDAF}">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CCA1354E-7BAF-4824-A295-12F069FCE20A}">
      <dgm:prSet phldrT="[Text]" custT="1"/>
      <dgm:spPr/>
      <dgm:t>
        <a:bodyPr/>
        <a:lstStyle/>
        <a:p>
          <a:r>
            <a:rPr lang="en-US" sz="1200" b="1" cap="none" spc="0" dirty="0">
              <a:ln w="6600">
                <a:prstDash val="solid"/>
              </a:ln>
              <a:effectLst>
                <a:outerShdw dist="38100" dir="2700000" algn="tl" rotWithShape="0">
                  <a:schemeClr val="accent2"/>
                </a:outerShdw>
              </a:effectLst>
            </a:rPr>
            <a:t>LASER COMM</a:t>
          </a:r>
        </a:p>
      </dgm:t>
    </dgm:pt>
    <dgm:pt modelId="{541FA5B1-2F73-4E31-A873-CB4FB6073D2E}" type="parTrans" cxnId="{03C6C411-EFB0-40E2-9967-76A42C714E45}">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237ED093-6825-4947-8E28-9D80D5BC57C8}" type="sibTrans" cxnId="{03C6C411-EFB0-40E2-9967-76A42C714E45}">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240D4372-A8A4-49CB-8E15-0D0587A52F56}">
      <dgm:prSet phldrT="[Text]" custT="1"/>
      <dgm:spPr>
        <a:solidFill>
          <a:srgbClr val="FFFF00"/>
        </a:solidFill>
      </dgm:spPr>
      <dgm:t>
        <a:bodyPr/>
        <a:lstStyle/>
        <a:p>
          <a:r>
            <a:rPr lang="en-US" sz="1200" b="0" cap="none" spc="0" dirty="0">
              <a:ln w="0"/>
              <a:solidFill>
                <a:schemeClr val="accent1"/>
              </a:solidFill>
              <a:effectLst>
                <a:outerShdw blurRad="38100" dist="25400" dir="5400000" algn="ctr" rotWithShape="0">
                  <a:srgbClr val="6E747A">
                    <a:alpha val="43000"/>
                  </a:srgbClr>
                </a:outerShdw>
              </a:effectLst>
            </a:rPr>
            <a:t>ADC NET</a:t>
          </a:r>
        </a:p>
      </dgm:t>
    </dgm:pt>
    <dgm:pt modelId="{3F722B6F-CEEC-455F-9756-E8DE7E7DF2C9}" type="parTrans" cxnId="{AFCC9B5F-0551-4599-A521-0D267DFB29AB}">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9FD04D17-EFEB-4527-8D0C-444E57E026EC}" type="sibTrans" cxnId="{AFCC9B5F-0551-4599-A521-0D267DFB29AB}">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8BA1C625-A257-4071-96E0-FEAD5C09FDFB}">
      <dgm:prSet phldrT="[Text]" custT="1"/>
      <dgm:spPr>
        <a:solidFill>
          <a:srgbClr val="FFFF00"/>
        </a:solidFill>
      </dgm:spPr>
      <dgm:t>
        <a:bodyPr/>
        <a:lstStyle/>
        <a:p>
          <a:r>
            <a:rPr lang="en-US" sz="1200" b="0" cap="none" spc="0" dirty="0">
              <a:ln w="0"/>
              <a:solidFill>
                <a:schemeClr val="accent1"/>
              </a:solidFill>
              <a:effectLst>
                <a:outerShdw blurRad="38100" dist="25400" dir="5400000" algn="ctr" rotWithShape="0">
                  <a:srgbClr val="6E747A">
                    <a:alpha val="43000"/>
                  </a:srgbClr>
                </a:outerShdw>
              </a:effectLst>
            </a:rPr>
            <a:t>ADC1 </a:t>
          </a:r>
          <a:br>
            <a:rPr lang="en-US" sz="1200" b="0" cap="none" spc="0" dirty="0">
              <a:ln w="0"/>
              <a:solidFill>
                <a:schemeClr val="accent1"/>
              </a:solidFill>
              <a:effectLst>
                <a:outerShdw blurRad="38100" dist="25400" dir="5400000" algn="ctr" rotWithShape="0">
                  <a:srgbClr val="6E747A">
                    <a:alpha val="43000"/>
                  </a:srgbClr>
                </a:outerShdw>
              </a:effectLst>
            </a:rPr>
          </a:br>
          <a:r>
            <a:rPr lang="en-US" sz="1200" b="0" cap="none" spc="0" dirty="0">
              <a:ln w="0"/>
              <a:solidFill>
                <a:schemeClr val="accent1"/>
              </a:solidFill>
              <a:effectLst>
                <a:outerShdw blurRad="38100" dist="25400" dir="5400000" algn="ctr" rotWithShape="0">
                  <a:srgbClr val="6E747A">
                    <a:alpha val="43000"/>
                  </a:srgbClr>
                </a:outerShdw>
              </a:effectLst>
            </a:rPr>
            <a:t>16 I/</a:t>
          </a:r>
          <a:r>
            <a:rPr lang="en-US" sz="1200" b="0" cap="none" spc="0" dirty="0" err="1">
              <a:ln w="0"/>
              <a:solidFill>
                <a:schemeClr val="accent1"/>
              </a:solidFill>
              <a:effectLst>
                <a:outerShdw blurRad="38100" dist="25400" dir="5400000" algn="ctr" rotWithShape="0">
                  <a:srgbClr val="6E747A">
                    <a:alpha val="43000"/>
                  </a:srgbClr>
                </a:outerShdw>
              </a:effectLst>
            </a:rPr>
            <a:t>Os</a:t>
          </a:r>
          <a:endParaRPr lang="en-US" sz="1200" b="0" cap="none" spc="0" dirty="0">
            <a:ln w="0"/>
            <a:solidFill>
              <a:schemeClr val="accent1"/>
            </a:solidFill>
            <a:effectLst>
              <a:outerShdw blurRad="38100" dist="25400" dir="5400000" algn="ctr" rotWithShape="0">
                <a:srgbClr val="6E747A">
                  <a:alpha val="43000"/>
                </a:srgbClr>
              </a:outerShdw>
            </a:effectLst>
          </a:endParaRPr>
        </a:p>
      </dgm:t>
    </dgm:pt>
    <dgm:pt modelId="{ECFE6D9B-348E-426A-A01A-E4BD23C44757}" type="parTrans" cxnId="{F5448890-6D1C-4C01-850F-AF0D4FBCE2CE}">
      <dgm:prSet/>
      <dgm:spPr/>
      <dgm:t>
        <a:bodyPr/>
        <a:lstStyle/>
        <a:p>
          <a:endParaRPr lang="en-US"/>
        </a:p>
      </dgm:t>
    </dgm:pt>
    <dgm:pt modelId="{DF359E32-BEC0-411D-8C47-1AF133F712B7}" type="sibTrans" cxnId="{F5448890-6D1C-4C01-850F-AF0D4FBCE2CE}">
      <dgm:prSet/>
      <dgm:spPr/>
      <dgm:t>
        <a:bodyPr/>
        <a:lstStyle/>
        <a:p>
          <a:endParaRPr lang="en-US"/>
        </a:p>
      </dgm:t>
    </dgm:pt>
    <dgm:pt modelId="{736E40A2-9F33-429E-BEE8-97BD66BCA852}">
      <dgm:prSet phldrT="[Text]" custT="1"/>
      <dgm:spPr>
        <a:solidFill>
          <a:srgbClr val="FFFF00"/>
        </a:solidFill>
      </dgm:spPr>
      <dgm:t>
        <a:bodyPr/>
        <a:lstStyle/>
        <a:p>
          <a:r>
            <a:rPr lang="en-US" sz="1200" b="0" cap="none" spc="0" dirty="0">
              <a:ln w="0"/>
              <a:solidFill>
                <a:schemeClr val="accent1"/>
              </a:solidFill>
              <a:effectLst>
                <a:outerShdw blurRad="38100" dist="25400" dir="5400000" algn="ctr" rotWithShape="0">
                  <a:srgbClr val="6E747A">
                    <a:alpha val="43000"/>
                  </a:srgbClr>
                </a:outerShdw>
              </a:effectLst>
            </a:rPr>
            <a:t>ADC2</a:t>
          </a:r>
          <a:br>
            <a:rPr lang="en-US" sz="1200" b="0" cap="none" spc="0" dirty="0">
              <a:ln w="0"/>
              <a:solidFill>
                <a:schemeClr val="accent1"/>
              </a:solidFill>
              <a:effectLst>
                <a:outerShdw blurRad="38100" dist="25400" dir="5400000" algn="ctr" rotWithShape="0">
                  <a:srgbClr val="6E747A">
                    <a:alpha val="43000"/>
                  </a:srgbClr>
                </a:outerShdw>
              </a:effectLst>
            </a:rPr>
          </a:br>
          <a:r>
            <a:rPr lang="en-US" sz="1200" b="0" cap="none" spc="0" dirty="0">
              <a:ln w="0"/>
              <a:solidFill>
                <a:schemeClr val="accent1"/>
              </a:solidFill>
              <a:effectLst>
                <a:outerShdw blurRad="38100" dist="25400" dir="5400000" algn="ctr" rotWithShape="0">
                  <a:srgbClr val="6E747A">
                    <a:alpha val="43000"/>
                  </a:srgbClr>
                </a:outerShdw>
              </a:effectLst>
            </a:rPr>
            <a:t>16  I/</a:t>
          </a:r>
          <a:r>
            <a:rPr lang="en-US" sz="1200" b="0" cap="none" spc="0" dirty="0" err="1">
              <a:ln w="0"/>
              <a:solidFill>
                <a:schemeClr val="accent1"/>
              </a:solidFill>
              <a:effectLst>
                <a:outerShdw blurRad="38100" dist="25400" dir="5400000" algn="ctr" rotWithShape="0">
                  <a:srgbClr val="6E747A">
                    <a:alpha val="43000"/>
                  </a:srgbClr>
                </a:outerShdw>
              </a:effectLst>
            </a:rPr>
            <a:t>Os</a:t>
          </a:r>
          <a:endParaRPr lang="en-US" sz="1200" b="0" cap="none" spc="0" dirty="0">
            <a:ln w="0"/>
            <a:solidFill>
              <a:schemeClr val="accent1"/>
            </a:solidFill>
            <a:effectLst>
              <a:outerShdw blurRad="38100" dist="25400" dir="5400000" algn="ctr" rotWithShape="0">
                <a:srgbClr val="6E747A">
                  <a:alpha val="43000"/>
                </a:srgbClr>
              </a:outerShdw>
            </a:effectLst>
          </a:endParaRPr>
        </a:p>
      </dgm:t>
    </dgm:pt>
    <dgm:pt modelId="{18FA0F96-7FBC-4695-A700-E056D33123E2}" type="parTrans" cxnId="{B4B324B8-65FC-4EEE-A9C3-42559A8BE54A}">
      <dgm:prSet/>
      <dgm:spPr/>
      <dgm:t>
        <a:bodyPr/>
        <a:lstStyle/>
        <a:p>
          <a:endParaRPr lang="en-US"/>
        </a:p>
      </dgm:t>
    </dgm:pt>
    <dgm:pt modelId="{D424AF61-2093-4C19-A6A7-BDA7F51E73D9}" type="sibTrans" cxnId="{B4B324B8-65FC-4EEE-A9C3-42559A8BE54A}">
      <dgm:prSet/>
      <dgm:spPr/>
      <dgm:t>
        <a:bodyPr/>
        <a:lstStyle/>
        <a:p>
          <a:endParaRPr lang="en-US"/>
        </a:p>
      </dgm:t>
    </dgm:pt>
    <dgm:pt modelId="{DA1424C3-527F-415E-8D74-CDC11B335151}">
      <dgm:prSet phldrT="[Text]" custT="1"/>
      <dgm:spPr/>
      <dgm:t>
        <a:bodyPr/>
        <a:lstStyle/>
        <a:p>
          <a:r>
            <a:rPr lang="en-US" sz="1200" b="1" cap="none" spc="0" dirty="0">
              <a:ln w="6600">
                <a:prstDash val="solid"/>
              </a:ln>
              <a:effectLst>
                <a:outerShdw dist="38100" dir="2700000" algn="tl" rotWithShape="0">
                  <a:schemeClr val="accent2"/>
                </a:outerShdw>
              </a:effectLst>
            </a:rPr>
            <a:t>SSD DRIVE</a:t>
          </a:r>
        </a:p>
      </dgm:t>
    </dgm:pt>
    <dgm:pt modelId="{8DC29298-CF6E-4177-A9B0-960F5CB9C265}" type="parTrans" cxnId="{11924062-6F05-48C0-B9F7-A9061C9A4831}">
      <dgm:prSet/>
      <dgm:spPr/>
      <dgm:t>
        <a:bodyPr/>
        <a:lstStyle/>
        <a:p>
          <a:endParaRPr lang="en-US"/>
        </a:p>
      </dgm:t>
    </dgm:pt>
    <dgm:pt modelId="{26E672A7-45C7-4758-8D14-83E1E60B6700}" type="sibTrans" cxnId="{11924062-6F05-48C0-B9F7-A9061C9A4831}">
      <dgm:prSet/>
      <dgm:spPr/>
      <dgm:t>
        <a:bodyPr/>
        <a:lstStyle/>
        <a:p>
          <a:endParaRPr lang="en-US"/>
        </a:p>
      </dgm:t>
    </dgm:pt>
    <dgm:pt modelId="{7F8B5A9F-D7FA-403B-9ACD-F5105E09615C}" type="pres">
      <dgm:prSet presAssocID="{4539050A-85CD-433B-8CC1-679FC1E850F8}" presName="diagram" presStyleCnt="0">
        <dgm:presLayoutVars>
          <dgm:chPref val="1"/>
          <dgm:dir/>
          <dgm:animOne val="branch"/>
          <dgm:animLvl val="lvl"/>
          <dgm:resizeHandles val="exact"/>
        </dgm:presLayoutVars>
      </dgm:prSet>
      <dgm:spPr/>
    </dgm:pt>
    <dgm:pt modelId="{8D131E6C-18F7-427F-8758-FFC2E67B0133}" type="pres">
      <dgm:prSet presAssocID="{84290D33-3303-43F0-9C22-9A51D0D5FBB6}" presName="root1" presStyleCnt="0"/>
      <dgm:spPr/>
    </dgm:pt>
    <dgm:pt modelId="{7AFA0149-885C-4C1A-B57E-4A598E6AE42A}" type="pres">
      <dgm:prSet presAssocID="{84290D33-3303-43F0-9C22-9A51D0D5FBB6}" presName="LevelOneTextNode" presStyleLbl="node0" presStyleIdx="0" presStyleCnt="1" custLinFactNeighborX="-48202" custLinFactNeighborY="-31988">
        <dgm:presLayoutVars>
          <dgm:chPref val="3"/>
        </dgm:presLayoutVars>
      </dgm:prSet>
      <dgm:spPr/>
    </dgm:pt>
    <dgm:pt modelId="{79D565FD-1480-4954-B415-E0E7DB1DB642}" type="pres">
      <dgm:prSet presAssocID="{84290D33-3303-43F0-9C22-9A51D0D5FBB6}" presName="level2hierChild" presStyleCnt="0"/>
      <dgm:spPr/>
    </dgm:pt>
    <dgm:pt modelId="{2A20E5F3-E1A2-481C-8E68-FCDB14FCFD40}" type="pres">
      <dgm:prSet presAssocID="{7A6A35A9-3696-48C8-B284-09C2B20D412E}" presName="conn2-1" presStyleLbl="parChTrans1D2" presStyleIdx="0" presStyleCnt="8"/>
      <dgm:spPr/>
    </dgm:pt>
    <dgm:pt modelId="{339464A0-AB78-4A4D-B876-81038E292FD7}" type="pres">
      <dgm:prSet presAssocID="{7A6A35A9-3696-48C8-B284-09C2B20D412E}" presName="connTx" presStyleLbl="parChTrans1D2" presStyleIdx="0" presStyleCnt="8"/>
      <dgm:spPr/>
    </dgm:pt>
    <dgm:pt modelId="{BAE0CBA9-289C-4932-A22B-C05BADB020D7}" type="pres">
      <dgm:prSet presAssocID="{A056B53E-D76E-4886-87A7-A983AE3B76E5}" presName="root2" presStyleCnt="0"/>
      <dgm:spPr/>
    </dgm:pt>
    <dgm:pt modelId="{269B7123-5353-4006-98DB-FB7C2E68539E}" type="pres">
      <dgm:prSet presAssocID="{A056B53E-D76E-4886-87A7-A983AE3B76E5}" presName="LevelTwoTextNode" presStyleLbl="node2" presStyleIdx="0" presStyleCnt="8" custLinFactNeighborX="2869" custLinFactNeighborY="78280">
        <dgm:presLayoutVars>
          <dgm:chPref val="3"/>
        </dgm:presLayoutVars>
      </dgm:prSet>
      <dgm:spPr/>
    </dgm:pt>
    <dgm:pt modelId="{073A93E9-7D50-4EE7-B0FC-0ED497B7ED7C}" type="pres">
      <dgm:prSet presAssocID="{A056B53E-D76E-4886-87A7-A983AE3B76E5}" presName="level3hierChild" presStyleCnt="0"/>
      <dgm:spPr/>
    </dgm:pt>
    <dgm:pt modelId="{201FEE87-1B56-46B3-88EC-6612A90D55A5}" type="pres">
      <dgm:prSet presAssocID="{A8C29D8B-3B9D-447C-820D-D60965594300}" presName="conn2-1" presStyleLbl="parChTrans1D3" presStyleIdx="0" presStyleCnt="6"/>
      <dgm:spPr/>
    </dgm:pt>
    <dgm:pt modelId="{C3D749FD-6212-49D6-BB0A-5386585F4BBB}" type="pres">
      <dgm:prSet presAssocID="{A8C29D8B-3B9D-447C-820D-D60965594300}" presName="connTx" presStyleLbl="parChTrans1D3" presStyleIdx="0" presStyleCnt="6"/>
      <dgm:spPr/>
    </dgm:pt>
    <dgm:pt modelId="{E2EAD831-3EC6-4A1D-A1AB-F414B0C41CD1}" type="pres">
      <dgm:prSet presAssocID="{C40215E8-2BA4-4477-9E40-EEB773BA998A}" presName="root2" presStyleCnt="0"/>
      <dgm:spPr/>
    </dgm:pt>
    <dgm:pt modelId="{810FBDEF-01BA-4F52-B56F-781ECE813E4A}" type="pres">
      <dgm:prSet presAssocID="{C40215E8-2BA4-4477-9E40-EEB773BA998A}" presName="LevelTwoTextNode" presStyleLbl="node3" presStyleIdx="0" presStyleCnt="6" custLinFactX="6533" custLinFactNeighborX="100000" custLinFactNeighborY="-53455">
        <dgm:presLayoutVars>
          <dgm:chPref val="3"/>
        </dgm:presLayoutVars>
      </dgm:prSet>
      <dgm:spPr/>
    </dgm:pt>
    <dgm:pt modelId="{416CA6D6-E915-4652-8597-5E54CEA25869}" type="pres">
      <dgm:prSet presAssocID="{C40215E8-2BA4-4477-9E40-EEB773BA998A}" presName="level3hierChild" presStyleCnt="0"/>
      <dgm:spPr/>
    </dgm:pt>
    <dgm:pt modelId="{D4FC3FCE-0D45-4CB7-B8CA-983DC28D9854}" type="pres">
      <dgm:prSet presAssocID="{E9A164BF-5B47-452B-96B7-68CA17229138}" presName="conn2-1" presStyleLbl="parChTrans1D3" presStyleIdx="1" presStyleCnt="6"/>
      <dgm:spPr/>
    </dgm:pt>
    <dgm:pt modelId="{A3E6DEAF-DD9E-43B1-8535-40E708117C1A}" type="pres">
      <dgm:prSet presAssocID="{E9A164BF-5B47-452B-96B7-68CA17229138}" presName="connTx" presStyleLbl="parChTrans1D3" presStyleIdx="1" presStyleCnt="6"/>
      <dgm:spPr/>
    </dgm:pt>
    <dgm:pt modelId="{56CD62C4-D366-4566-97E3-1E768BDCB55C}" type="pres">
      <dgm:prSet presAssocID="{570E7028-589E-4540-995B-5DA58BF1C937}" presName="root2" presStyleCnt="0"/>
      <dgm:spPr/>
    </dgm:pt>
    <dgm:pt modelId="{CC596456-548F-4FEC-A6EE-66521C656605}" type="pres">
      <dgm:prSet presAssocID="{570E7028-589E-4540-995B-5DA58BF1C937}" presName="LevelTwoTextNode" presStyleLbl="node3" presStyleIdx="1" presStyleCnt="6" custLinFactX="24207" custLinFactNeighborX="100000" custLinFactNeighborY="72938">
        <dgm:presLayoutVars>
          <dgm:chPref val="3"/>
        </dgm:presLayoutVars>
      </dgm:prSet>
      <dgm:spPr/>
    </dgm:pt>
    <dgm:pt modelId="{259B4960-1AF3-4BCC-B6AE-32240A252B89}" type="pres">
      <dgm:prSet presAssocID="{570E7028-589E-4540-995B-5DA58BF1C937}" presName="level3hierChild" presStyleCnt="0"/>
      <dgm:spPr/>
    </dgm:pt>
    <dgm:pt modelId="{3E11A25A-5DEC-4175-AABB-0E0DF85AE013}" type="pres">
      <dgm:prSet presAssocID="{CD610B13-DDE3-45C3-BF56-0403279795B2}" presName="conn2-1" presStyleLbl="parChTrans1D3" presStyleIdx="2" presStyleCnt="6"/>
      <dgm:spPr/>
    </dgm:pt>
    <dgm:pt modelId="{9C05F569-2652-48E5-AF1C-FBA1CDF00703}" type="pres">
      <dgm:prSet presAssocID="{CD610B13-DDE3-45C3-BF56-0403279795B2}" presName="connTx" presStyleLbl="parChTrans1D3" presStyleIdx="2" presStyleCnt="6"/>
      <dgm:spPr/>
    </dgm:pt>
    <dgm:pt modelId="{7AE8DDA9-1F4C-49C0-A445-8FA92E46A8CD}" type="pres">
      <dgm:prSet presAssocID="{D0BE0FFA-1B58-404B-AD8F-531F40870CF7}" presName="root2" presStyleCnt="0"/>
      <dgm:spPr/>
    </dgm:pt>
    <dgm:pt modelId="{71F8AF79-2306-4F36-861D-A3B580D8252A}" type="pres">
      <dgm:prSet presAssocID="{D0BE0FFA-1B58-404B-AD8F-531F40870CF7}" presName="LevelTwoTextNode" presStyleLbl="node3" presStyleIdx="2" presStyleCnt="6" custLinFactX="45655" custLinFactY="49462" custLinFactNeighborX="100000" custLinFactNeighborY="100000">
        <dgm:presLayoutVars>
          <dgm:chPref val="3"/>
        </dgm:presLayoutVars>
      </dgm:prSet>
      <dgm:spPr/>
    </dgm:pt>
    <dgm:pt modelId="{876BCAF9-0910-4444-B6A0-69CC25BA114D}" type="pres">
      <dgm:prSet presAssocID="{D0BE0FFA-1B58-404B-AD8F-531F40870CF7}" presName="level3hierChild" presStyleCnt="0"/>
      <dgm:spPr/>
    </dgm:pt>
    <dgm:pt modelId="{DCC7EBD4-2358-42EE-9466-7D69449EA592}" type="pres">
      <dgm:prSet presAssocID="{83B4E322-2BFA-4167-839A-E7726CFABE10}" presName="conn2-1" presStyleLbl="parChTrans1D3" presStyleIdx="3" presStyleCnt="6"/>
      <dgm:spPr/>
    </dgm:pt>
    <dgm:pt modelId="{A06C22BD-0DCC-4629-A460-19B223B9A63C}" type="pres">
      <dgm:prSet presAssocID="{83B4E322-2BFA-4167-839A-E7726CFABE10}" presName="connTx" presStyleLbl="parChTrans1D3" presStyleIdx="3" presStyleCnt="6"/>
      <dgm:spPr/>
    </dgm:pt>
    <dgm:pt modelId="{523702A7-AD21-4655-B521-CD4668AF09E2}" type="pres">
      <dgm:prSet presAssocID="{E38C6D65-DB4B-408D-B7C5-011EFF49F2F8}" presName="root2" presStyleCnt="0"/>
      <dgm:spPr/>
    </dgm:pt>
    <dgm:pt modelId="{0ACA429E-2668-4A2B-BBA7-A4B5AA4CFF9B}" type="pres">
      <dgm:prSet presAssocID="{E38C6D65-DB4B-408D-B7C5-011EFF49F2F8}" presName="LevelTwoTextNode" presStyleLbl="node3" presStyleIdx="3" presStyleCnt="6" custLinFactX="45655" custLinFactY="100000" custLinFactNeighborX="100000" custLinFactNeighborY="104276">
        <dgm:presLayoutVars>
          <dgm:chPref val="3"/>
        </dgm:presLayoutVars>
      </dgm:prSet>
      <dgm:spPr/>
    </dgm:pt>
    <dgm:pt modelId="{BF051801-4598-4B52-A9C7-CC23479CC2CB}" type="pres">
      <dgm:prSet presAssocID="{E38C6D65-DB4B-408D-B7C5-011EFF49F2F8}" presName="level3hierChild" presStyleCnt="0"/>
      <dgm:spPr/>
    </dgm:pt>
    <dgm:pt modelId="{4F0B5205-A413-45A2-9589-C0DFBD8203A5}" type="pres">
      <dgm:prSet presAssocID="{EB6D6D13-C640-4EB7-BAE5-A66A16B2708C}" presName="conn2-1" presStyleLbl="parChTrans1D2" presStyleIdx="1" presStyleCnt="8"/>
      <dgm:spPr/>
    </dgm:pt>
    <dgm:pt modelId="{3BA7F91A-A122-4428-88D3-F2A9DCF917DA}" type="pres">
      <dgm:prSet presAssocID="{EB6D6D13-C640-4EB7-BAE5-A66A16B2708C}" presName="connTx" presStyleLbl="parChTrans1D2" presStyleIdx="1" presStyleCnt="8"/>
      <dgm:spPr/>
    </dgm:pt>
    <dgm:pt modelId="{019D1478-FE35-48FA-8B69-65775875028C}" type="pres">
      <dgm:prSet presAssocID="{63DA1B7E-053E-42E1-842D-A7DABD827775}" presName="root2" presStyleCnt="0"/>
      <dgm:spPr/>
    </dgm:pt>
    <dgm:pt modelId="{5BA602E8-A363-403D-B7FF-6FF901928FD7}" type="pres">
      <dgm:prSet presAssocID="{63DA1B7E-053E-42E1-842D-A7DABD827775}" presName="LevelTwoTextNode" presStyleLbl="node2" presStyleIdx="1" presStyleCnt="8" custLinFactY="-100000" custLinFactNeighborX="-97082" custLinFactNeighborY="-124657">
        <dgm:presLayoutVars>
          <dgm:chPref val="3"/>
        </dgm:presLayoutVars>
      </dgm:prSet>
      <dgm:spPr/>
    </dgm:pt>
    <dgm:pt modelId="{2ED9DE3E-91A1-4ABB-80B2-1785B55CE50F}" type="pres">
      <dgm:prSet presAssocID="{63DA1B7E-053E-42E1-842D-A7DABD827775}" presName="level3hierChild" presStyleCnt="0"/>
      <dgm:spPr/>
    </dgm:pt>
    <dgm:pt modelId="{16CE6B36-4BE0-49BF-A4BE-A2DFC5475691}" type="pres">
      <dgm:prSet presAssocID="{A5B99B18-8D7B-4168-93A8-D5286A5252FC}" presName="conn2-1" presStyleLbl="parChTrans1D2" presStyleIdx="2" presStyleCnt="8"/>
      <dgm:spPr/>
    </dgm:pt>
    <dgm:pt modelId="{7AE2C06D-4436-41E3-8865-6313CA0368F6}" type="pres">
      <dgm:prSet presAssocID="{A5B99B18-8D7B-4168-93A8-D5286A5252FC}" presName="connTx" presStyleLbl="parChTrans1D2" presStyleIdx="2" presStyleCnt="8"/>
      <dgm:spPr/>
    </dgm:pt>
    <dgm:pt modelId="{F080784F-63FA-42BD-A741-F7E4C4B054E8}" type="pres">
      <dgm:prSet presAssocID="{1E70B49D-0C1B-4626-908D-983E26CF0862}" presName="root2" presStyleCnt="0"/>
      <dgm:spPr/>
    </dgm:pt>
    <dgm:pt modelId="{2E1A4521-2F4C-418E-8CDD-E41388DC4AA8}" type="pres">
      <dgm:prSet presAssocID="{1E70B49D-0C1B-4626-908D-983E26CF0862}" presName="LevelTwoTextNode" presStyleLbl="node2" presStyleIdx="2" presStyleCnt="8">
        <dgm:presLayoutVars>
          <dgm:chPref val="3"/>
        </dgm:presLayoutVars>
      </dgm:prSet>
      <dgm:spPr/>
    </dgm:pt>
    <dgm:pt modelId="{EC4B70F2-B845-4EE1-8DA1-9C7A6EA1F78C}" type="pres">
      <dgm:prSet presAssocID="{1E70B49D-0C1B-4626-908D-983E26CF0862}" presName="level3hierChild" presStyleCnt="0"/>
      <dgm:spPr/>
    </dgm:pt>
    <dgm:pt modelId="{27E17EC0-32E8-4618-A6B2-AADE7C6545A9}" type="pres">
      <dgm:prSet presAssocID="{308E6176-2C63-4369-9766-7AF59BEEC6B6}" presName="conn2-1" presStyleLbl="parChTrans1D2" presStyleIdx="3" presStyleCnt="8"/>
      <dgm:spPr/>
    </dgm:pt>
    <dgm:pt modelId="{9411488A-5520-4615-A02E-CACEB06999E8}" type="pres">
      <dgm:prSet presAssocID="{308E6176-2C63-4369-9766-7AF59BEEC6B6}" presName="connTx" presStyleLbl="parChTrans1D2" presStyleIdx="3" presStyleCnt="8"/>
      <dgm:spPr/>
    </dgm:pt>
    <dgm:pt modelId="{C1E54DE1-C379-4CF8-B36C-9FD2C8E022E6}" type="pres">
      <dgm:prSet presAssocID="{C2DF5D00-8D16-481C-BCDD-99A4A51C0E05}" presName="root2" presStyleCnt="0"/>
      <dgm:spPr/>
    </dgm:pt>
    <dgm:pt modelId="{D20881DE-E255-41A7-8839-B3C66939471B}" type="pres">
      <dgm:prSet presAssocID="{C2DF5D00-8D16-481C-BCDD-99A4A51C0E05}" presName="LevelTwoTextNode" presStyleLbl="node2" presStyleIdx="3" presStyleCnt="8">
        <dgm:presLayoutVars>
          <dgm:chPref val="3"/>
        </dgm:presLayoutVars>
      </dgm:prSet>
      <dgm:spPr/>
    </dgm:pt>
    <dgm:pt modelId="{445354D1-53DE-48D0-A71E-F0917DC5F6D3}" type="pres">
      <dgm:prSet presAssocID="{C2DF5D00-8D16-481C-BCDD-99A4A51C0E05}" presName="level3hierChild" presStyleCnt="0"/>
      <dgm:spPr/>
    </dgm:pt>
    <dgm:pt modelId="{CA24115E-3284-43BA-96EB-AB2B6323D683}" type="pres">
      <dgm:prSet presAssocID="{BB7AB497-8EAB-40E5-803E-CBE638DE175F}" presName="conn2-1" presStyleLbl="parChTrans1D2" presStyleIdx="4" presStyleCnt="8"/>
      <dgm:spPr/>
    </dgm:pt>
    <dgm:pt modelId="{9C68F914-20B8-4FDC-8EC2-B88F5B7CD4C2}" type="pres">
      <dgm:prSet presAssocID="{BB7AB497-8EAB-40E5-803E-CBE638DE175F}" presName="connTx" presStyleLbl="parChTrans1D2" presStyleIdx="4" presStyleCnt="8"/>
      <dgm:spPr/>
    </dgm:pt>
    <dgm:pt modelId="{12E89D96-6661-44F8-9DFA-4D576F2FAA14}" type="pres">
      <dgm:prSet presAssocID="{57BEF51E-970F-44B5-844D-5871AAC4AE47}" presName="root2" presStyleCnt="0"/>
      <dgm:spPr/>
    </dgm:pt>
    <dgm:pt modelId="{4AF3E9FF-A570-4CCB-859E-10BA490E01C7}" type="pres">
      <dgm:prSet presAssocID="{57BEF51E-970F-44B5-844D-5871AAC4AE47}" presName="LevelTwoTextNode" presStyleLbl="node2" presStyleIdx="4" presStyleCnt="8">
        <dgm:presLayoutVars>
          <dgm:chPref val="3"/>
        </dgm:presLayoutVars>
      </dgm:prSet>
      <dgm:spPr/>
    </dgm:pt>
    <dgm:pt modelId="{5795225A-9108-4581-B80D-84B39F1479C5}" type="pres">
      <dgm:prSet presAssocID="{57BEF51E-970F-44B5-844D-5871AAC4AE47}" presName="level3hierChild" presStyleCnt="0"/>
      <dgm:spPr/>
    </dgm:pt>
    <dgm:pt modelId="{50FD0767-55ED-4261-957D-876975D51C59}" type="pres">
      <dgm:prSet presAssocID="{541FA5B1-2F73-4E31-A873-CB4FB6073D2E}" presName="conn2-1" presStyleLbl="parChTrans1D2" presStyleIdx="5" presStyleCnt="8"/>
      <dgm:spPr/>
    </dgm:pt>
    <dgm:pt modelId="{2CB8D8B5-07DB-4BA7-B985-A6E56A7037FA}" type="pres">
      <dgm:prSet presAssocID="{541FA5B1-2F73-4E31-A873-CB4FB6073D2E}" presName="connTx" presStyleLbl="parChTrans1D2" presStyleIdx="5" presStyleCnt="8"/>
      <dgm:spPr/>
    </dgm:pt>
    <dgm:pt modelId="{FC86B9FF-C966-4420-ACAE-469BCBBDC46E}" type="pres">
      <dgm:prSet presAssocID="{CCA1354E-7BAF-4824-A295-12F069FCE20A}" presName="root2" presStyleCnt="0"/>
      <dgm:spPr/>
    </dgm:pt>
    <dgm:pt modelId="{53FABE63-FAE5-40A2-9E1E-3327DF00DEB9}" type="pres">
      <dgm:prSet presAssocID="{CCA1354E-7BAF-4824-A295-12F069FCE20A}" presName="LevelTwoTextNode" presStyleLbl="node2" presStyleIdx="5" presStyleCnt="8" custLinFactNeighborX="-2060" custLinFactNeighborY="773">
        <dgm:presLayoutVars>
          <dgm:chPref val="3"/>
        </dgm:presLayoutVars>
      </dgm:prSet>
      <dgm:spPr/>
    </dgm:pt>
    <dgm:pt modelId="{B333AB93-1DE0-4DE2-AF5F-5ECCB4C28877}" type="pres">
      <dgm:prSet presAssocID="{CCA1354E-7BAF-4824-A295-12F069FCE20A}" presName="level3hierChild" presStyleCnt="0"/>
      <dgm:spPr/>
    </dgm:pt>
    <dgm:pt modelId="{81DD599B-FD6B-427C-AAA8-1EF53D58CDC3}" type="pres">
      <dgm:prSet presAssocID="{8DC29298-CF6E-4177-A9B0-960F5CB9C265}" presName="conn2-1" presStyleLbl="parChTrans1D2" presStyleIdx="6" presStyleCnt="8"/>
      <dgm:spPr/>
    </dgm:pt>
    <dgm:pt modelId="{313F2B54-9792-49BC-9743-2976C04C9796}" type="pres">
      <dgm:prSet presAssocID="{8DC29298-CF6E-4177-A9B0-960F5CB9C265}" presName="connTx" presStyleLbl="parChTrans1D2" presStyleIdx="6" presStyleCnt="8"/>
      <dgm:spPr/>
    </dgm:pt>
    <dgm:pt modelId="{265ED2C4-ECCD-4863-8FA5-BB693189B7EE}" type="pres">
      <dgm:prSet presAssocID="{DA1424C3-527F-415E-8D74-CDC11B335151}" presName="root2" presStyleCnt="0"/>
      <dgm:spPr/>
    </dgm:pt>
    <dgm:pt modelId="{72EBAA7B-6573-4AB3-856D-A257063431C3}" type="pres">
      <dgm:prSet presAssocID="{DA1424C3-527F-415E-8D74-CDC11B335151}" presName="LevelTwoTextNode" presStyleLbl="node2" presStyleIdx="6" presStyleCnt="8" custLinFactNeighborX="-2060" custLinFactNeighborY="-2548">
        <dgm:presLayoutVars>
          <dgm:chPref val="3"/>
        </dgm:presLayoutVars>
      </dgm:prSet>
      <dgm:spPr/>
    </dgm:pt>
    <dgm:pt modelId="{26283AA8-B92F-4ED0-9C9C-B442831BCAD0}" type="pres">
      <dgm:prSet presAssocID="{DA1424C3-527F-415E-8D74-CDC11B335151}" presName="level3hierChild" presStyleCnt="0"/>
      <dgm:spPr/>
    </dgm:pt>
    <dgm:pt modelId="{1D02B08B-D3B6-4BC3-8C4E-D50F6657DA66}" type="pres">
      <dgm:prSet presAssocID="{3F722B6F-CEEC-455F-9756-E8DE7E7DF2C9}" presName="conn2-1" presStyleLbl="parChTrans1D2" presStyleIdx="7" presStyleCnt="8"/>
      <dgm:spPr/>
    </dgm:pt>
    <dgm:pt modelId="{DABA9226-BC6A-4F36-8EA0-42C31DBE3341}" type="pres">
      <dgm:prSet presAssocID="{3F722B6F-CEEC-455F-9756-E8DE7E7DF2C9}" presName="connTx" presStyleLbl="parChTrans1D2" presStyleIdx="7" presStyleCnt="8"/>
      <dgm:spPr/>
    </dgm:pt>
    <dgm:pt modelId="{E4596A89-7E3B-4A76-B1B6-DE1E6BBD27E8}" type="pres">
      <dgm:prSet presAssocID="{240D4372-A8A4-49CB-8E15-0D0587A52F56}" presName="root2" presStyleCnt="0"/>
      <dgm:spPr/>
    </dgm:pt>
    <dgm:pt modelId="{4581A21A-B304-4EA8-A771-F9D186DC7EB0}" type="pres">
      <dgm:prSet presAssocID="{240D4372-A8A4-49CB-8E15-0D0587A52F56}" presName="LevelTwoTextNode" presStyleLbl="node2" presStyleIdx="7" presStyleCnt="8" custLinFactNeighborX="-2060" custLinFactNeighborY="17108">
        <dgm:presLayoutVars>
          <dgm:chPref val="3"/>
        </dgm:presLayoutVars>
      </dgm:prSet>
      <dgm:spPr/>
    </dgm:pt>
    <dgm:pt modelId="{45C26365-02D8-4BB3-9151-1002E8F2247C}" type="pres">
      <dgm:prSet presAssocID="{240D4372-A8A4-49CB-8E15-0D0587A52F56}" presName="level3hierChild" presStyleCnt="0"/>
      <dgm:spPr/>
    </dgm:pt>
    <dgm:pt modelId="{BA7499F4-8B71-4CBD-B4BB-D5D4840127A6}" type="pres">
      <dgm:prSet presAssocID="{ECFE6D9B-348E-426A-A01A-E4BD23C44757}" presName="conn2-1" presStyleLbl="parChTrans1D3" presStyleIdx="4" presStyleCnt="6"/>
      <dgm:spPr/>
    </dgm:pt>
    <dgm:pt modelId="{62C00E5E-F6C7-43D5-82A5-F94FC8794CCB}" type="pres">
      <dgm:prSet presAssocID="{ECFE6D9B-348E-426A-A01A-E4BD23C44757}" presName="connTx" presStyleLbl="parChTrans1D3" presStyleIdx="4" presStyleCnt="6"/>
      <dgm:spPr/>
    </dgm:pt>
    <dgm:pt modelId="{0764D28A-FB72-4B01-A492-8E237C3B921D}" type="pres">
      <dgm:prSet presAssocID="{8BA1C625-A257-4071-96E0-FEAD5C09FDFB}" presName="root2" presStyleCnt="0"/>
      <dgm:spPr/>
    </dgm:pt>
    <dgm:pt modelId="{81D1CC70-270F-48AE-AFE5-18B0F4FA3309}" type="pres">
      <dgm:prSet presAssocID="{8BA1C625-A257-4071-96E0-FEAD5C09FDFB}" presName="LevelTwoTextNode" presStyleLbl="node3" presStyleIdx="4" presStyleCnt="6" custLinFactNeighborX="-3593" custLinFactNeighborY="-67200">
        <dgm:presLayoutVars>
          <dgm:chPref val="3"/>
        </dgm:presLayoutVars>
      </dgm:prSet>
      <dgm:spPr/>
    </dgm:pt>
    <dgm:pt modelId="{D2B31B4F-F56F-47AB-AA5F-30BD7880F36B}" type="pres">
      <dgm:prSet presAssocID="{8BA1C625-A257-4071-96E0-FEAD5C09FDFB}" presName="level3hierChild" presStyleCnt="0"/>
      <dgm:spPr/>
    </dgm:pt>
    <dgm:pt modelId="{0A952FE2-3FD1-4A08-85D5-00B86F0ED55E}" type="pres">
      <dgm:prSet presAssocID="{18FA0F96-7FBC-4695-A700-E056D33123E2}" presName="conn2-1" presStyleLbl="parChTrans1D3" presStyleIdx="5" presStyleCnt="6"/>
      <dgm:spPr/>
    </dgm:pt>
    <dgm:pt modelId="{AE1EFC1B-43FB-4225-ACAC-534B8DA837DD}" type="pres">
      <dgm:prSet presAssocID="{18FA0F96-7FBC-4695-A700-E056D33123E2}" presName="connTx" presStyleLbl="parChTrans1D3" presStyleIdx="5" presStyleCnt="6"/>
      <dgm:spPr/>
    </dgm:pt>
    <dgm:pt modelId="{3CDF4E94-43B8-4503-ADCC-6FC618E4EC1E}" type="pres">
      <dgm:prSet presAssocID="{736E40A2-9F33-429E-BEE8-97BD66BCA852}" presName="root2" presStyleCnt="0"/>
      <dgm:spPr/>
    </dgm:pt>
    <dgm:pt modelId="{94A00F4C-5B62-4B40-B8D2-969D7A682CF2}" type="pres">
      <dgm:prSet presAssocID="{736E40A2-9F33-429E-BEE8-97BD66BCA852}" presName="LevelTwoTextNode" presStyleLbl="node3" presStyleIdx="5" presStyleCnt="6" custLinFactNeighborX="43538" custLinFactNeighborY="6968">
        <dgm:presLayoutVars>
          <dgm:chPref val="3"/>
        </dgm:presLayoutVars>
      </dgm:prSet>
      <dgm:spPr/>
    </dgm:pt>
    <dgm:pt modelId="{B1102160-8C8C-4E99-904F-9DBFF38678E4}" type="pres">
      <dgm:prSet presAssocID="{736E40A2-9F33-429E-BEE8-97BD66BCA852}" presName="level3hierChild" presStyleCnt="0"/>
      <dgm:spPr/>
    </dgm:pt>
  </dgm:ptLst>
  <dgm:cxnLst>
    <dgm:cxn modelId="{20C15E00-7D08-49A9-96D5-EE9B50B09D51}" srcId="{84290D33-3303-43F0-9C22-9A51D0D5FBB6}" destId="{C2DF5D00-8D16-481C-BCDD-99A4A51C0E05}" srcOrd="3" destOrd="0" parTransId="{308E6176-2C63-4369-9766-7AF59BEEC6B6}" sibTransId="{D96FF5FF-721B-4FEE-8C2B-AD24CC40B60F}"/>
    <dgm:cxn modelId="{278C0003-8196-4AD8-9575-A0C9051DE353}" type="presOf" srcId="{84290D33-3303-43F0-9C22-9A51D0D5FBB6}" destId="{7AFA0149-885C-4C1A-B57E-4A598E6AE42A}" srcOrd="0" destOrd="0" presId="urn:microsoft.com/office/officeart/2005/8/layout/hierarchy2"/>
    <dgm:cxn modelId="{40F26408-4FD4-4BA1-B74E-9CE4E8F712B2}" type="presOf" srcId="{18FA0F96-7FBC-4695-A700-E056D33123E2}" destId="{AE1EFC1B-43FB-4225-ACAC-534B8DA837DD}" srcOrd="1" destOrd="0" presId="urn:microsoft.com/office/officeart/2005/8/layout/hierarchy2"/>
    <dgm:cxn modelId="{39C5C50B-FB37-45C3-9654-CE69E7507B2C}" srcId="{A056B53E-D76E-4886-87A7-A983AE3B76E5}" destId="{C40215E8-2BA4-4477-9E40-EEB773BA998A}" srcOrd="0" destOrd="0" parTransId="{A8C29D8B-3B9D-447C-820D-D60965594300}" sibTransId="{33BEA201-56AD-4F0F-B1E1-D2DB1127302B}"/>
    <dgm:cxn modelId="{2024C80D-5503-4EB9-9563-A5CB06706446}" type="presOf" srcId="{7A6A35A9-3696-48C8-B284-09C2B20D412E}" destId="{339464A0-AB78-4A4D-B876-81038E292FD7}" srcOrd="1" destOrd="0" presId="urn:microsoft.com/office/officeart/2005/8/layout/hierarchy2"/>
    <dgm:cxn modelId="{AD086911-2754-4A8E-A82D-05F6B7D45E52}" type="presOf" srcId="{83B4E322-2BFA-4167-839A-E7726CFABE10}" destId="{A06C22BD-0DCC-4629-A460-19B223B9A63C}" srcOrd="1" destOrd="0" presId="urn:microsoft.com/office/officeart/2005/8/layout/hierarchy2"/>
    <dgm:cxn modelId="{03C6C411-EFB0-40E2-9967-76A42C714E45}" srcId="{84290D33-3303-43F0-9C22-9A51D0D5FBB6}" destId="{CCA1354E-7BAF-4824-A295-12F069FCE20A}" srcOrd="5" destOrd="0" parTransId="{541FA5B1-2F73-4E31-A873-CB4FB6073D2E}" sibTransId="{237ED093-6825-4947-8E28-9D80D5BC57C8}"/>
    <dgm:cxn modelId="{7B530B18-99BC-486B-BC4F-5383B0C3E093}" type="presOf" srcId="{C40215E8-2BA4-4477-9E40-EEB773BA998A}" destId="{810FBDEF-01BA-4F52-B56F-781ECE813E4A}" srcOrd="0" destOrd="0" presId="urn:microsoft.com/office/officeart/2005/8/layout/hierarchy2"/>
    <dgm:cxn modelId="{9ED60A20-2DDC-438E-B07F-CBDB4171521A}" type="presOf" srcId="{8DC29298-CF6E-4177-A9B0-960F5CB9C265}" destId="{81DD599B-FD6B-427C-AAA8-1EF53D58CDC3}" srcOrd="0" destOrd="0" presId="urn:microsoft.com/office/officeart/2005/8/layout/hierarchy2"/>
    <dgm:cxn modelId="{116D4E25-791A-46A9-97E1-052D62387D38}" srcId="{4539050A-85CD-433B-8CC1-679FC1E850F8}" destId="{84290D33-3303-43F0-9C22-9A51D0D5FBB6}" srcOrd="0" destOrd="0" parTransId="{8B95DE6A-CC39-4C8B-AC07-733EFADDE398}" sibTransId="{4877060A-6260-476B-9020-567FC726C798}"/>
    <dgm:cxn modelId="{DAC79A2F-2A9E-45E1-80AE-E36734F0BF86}" srcId="{84290D33-3303-43F0-9C22-9A51D0D5FBB6}" destId="{63DA1B7E-053E-42E1-842D-A7DABD827775}" srcOrd="1" destOrd="0" parTransId="{EB6D6D13-C640-4EB7-BAE5-A66A16B2708C}" sibTransId="{7DF690B7-8B7C-4903-8FDF-753F70049399}"/>
    <dgm:cxn modelId="{BC495D35-1364-437C-8616-65B154FB3BEF}" type="presOf" srcId="{CD610B13-DDE3-45C3-BF56-0403279795B2}" destId="{9C05F569-2652-48E5-AF1C-FBA1CDF00703}" srcOrd="1" destOrd="0" presId="urn:microsoft.com/office/officeart/2005/8/layout/hierarchy2"/>
    <dgm:cxn modelId="{D8B7A639-6835-4F82-B7CB-7D3FC0B5CE43}" type="presOf" srcId="{A5B99B18-8D7B-4168-93A8-D5286A5252FC}" destId="{16CE6B36-4BE0-49BF-A4BE-A2DFC5475691}" srcOrd="0" destOrd="0" presId="urn:microsoft.com/office/officeart/2005/8/layout/hierarchy2"/>
    <dgm:cxn modelId="{C414713B-96C5-42E8-B465-5F569C6F5DD2}" type="presOf" srcId="{3F722B6F-CEEC-455F-9756-E8DE7E7DF2C9}" destId="{DABA9226-BC6A-4F36-8EA0-42C31DBE3341}" srcOrd="1" destOrd="0" presId="urn:microsoft.com/office/officeart/2005/8/layout/hierarchy2"/>
    <dgm:cxn modelId="{FB71BC3B-27C2-463E-A014-B5EB490081AA}" type="presOf" srcId="{D0BE0FFA-1B58-404B-AD8F-531F40870CF7}" destId="{71F8AF79-2306-4F36-861D-A3B580D8252A}" srcOrd="0" destOrd="0" presId="urn:microsoft.com/office/officeart/2005/8/layout/hierarchy2"/>
    <dgm:cxn modelId="{436AEE3E-89B4-4F07-8CA5-551B97303173}" type="presOf" srcId="{3F722B6F-CEEC-455F-9756-E8DE7E7DF2C9}" destId="{1D02B08B-D3B6-4BC3-8C4E-D50F6657DA66}" srcOrd="0" destOrd="0" presId="urn:microsoft.com/office/officeart/2005/8/layout/hierarchy2"/>
    <dgm:cxn modelId="{A2ACFF5E-67A5-4CAA-902C-056FB70A41B1}" type="presOf" srcId="{CCA1354E-7BAF-4824-A295-12F069FCE20A}" destId="{53FABE63-FAE5-40A2-9E1E-3327DF00DEB9}" srcOrd="0" destOrd="0" presId="urn:microsoft.com/office/officeart/2005/8/layout/hierarchy2"/>
    <dgm:cxn modelId="{AFCC9B5F-0551-4599-A521-0D267DFB29AB}" srcId="{84290D33-3303-43F0-9C22-9A51D0D5FBB6}" destId="{240D4372-A8A4-49CB-8E15-0D0587A52F56}" srcOrd="7" destOrd="0" parTransId="{3F722B6F-CEEC-455F-9756-E8DE7E7DF2C9}" sibTransId="{9FD04D17-EFEB-4527-8D0C-444E57E026EC}"/>
    <dgm:cxn modelId="{11924062-6F05-48C0-B9F7-A9061C9A4831}" srcId="{84290D33-3303-43F0-9C22-9A51D0D5FBB6}" destId="{DA1424C3-527F-415E-8D74-CDC11B335151}" srcOrd="6" destOrd="0" parTransId="{8DC29298-CF6E-4177-A9B0-960F5CB9C265}" sibTransId="{26E672A7-45C7-4758-8D14-83E1E60B6700}"/>
    <dgm:cxn modelId="{3994E863-C7D6-431E-AD12-3B91663A54E5}" type="presOf" srcId="{A8C29D8B-3B9D-447C-820D-D60965594300}" destId="{201FEE87-1B56-46B3-88EC-6612A90D55A5}" srcOrd="0" destOrd="0" presId="urn:microsoft.com/office/officeart/2005/8/layout/hierarchy2"/>
    <dgm:cxn modelId="{281C8965-958E-45A0-85A9-B3FB880BF137}" type="presOf" srcId="{1E70B49D-0C1B-4626-908D-983E26CF0862}" destId="{2E1A4521-2F4C-418E-8CDD-E41388DC4AA8}" srcOrd="0" destOrd="0" presId="urn:microsoft.com/office/officeart/2005/8/layout/hierarchy2"/>
    <dgm:cxn modelId="{2CFDAE65-DD87-4F20-B7CA-E340D5B652D5}" type="presOf" srcId="{57BEF51E-970F-44B5-844D-5871AAC4AE47}" destId="{4AF3E9FF-A570-4CCB-859E-10BA490E01C7}" srcOrd="0" destOrd="0" presId="urn:microsoft.com/office/officeart/2005/8/layout/hierarchy2"/>
    <dgm:cxn modelId="{E07D6768-E665-4B77-A549-7FF12FAA17EA}" srcId="{A056B53E-D76E-4886-87A7-A983AE3B76E5}" destId="{D0BE0FFA-1B58-404B-AD8F-531F40870CF7}" srcOrd="2" destOrd="0" parTransId="{CD610B13-DDE3-45C3-BF56-0403279795B2}" sibTransId="{6B8DCAE3-FE67-4304-B130-86CD82B57965}"/>
    <dgm:cxn modelId="{2089AF68-6225-4479-BE35-B8E8782A8651}" type="presOf" srcId="{7A6A35A9-3696-48C8-B284-09C2B20D412E}" destId="{2A20E5F3-E1A2-481C-8E68-FCDB14FCFD40}" srcOrd="0" destOrd="0" presId="urn:microsoft.com/office/officeart/2005/8/layout/hierarchy2"/>
    <dgm:cxn modelId="{AEEC4B6A-6A2D-4920-8874-72D184C1DCFC}" type="presOf" srcId="{C2DF5D00-8D16-481C-BCDD-99A4A51C0E05}" destId="{D20881DE-E255-41A7-8839-B3C66939471B}" srcOrd="0" destOrd="0" presId="urn:microsoft.com/office/officeart/2005/8/layout/hierarchy2"/>
    <dgm:cxn modelId="{391A826B-DC51-4A47-8386-EE365598A732}" type="presOf" srcId="{BB7AB497-8EAB-40E5-803E-CBE638DE175F}" destId="{CA24115E-3284-43BA-96EB-AB2B6323D683}" srcOrd="0" destOrd="0" presId="urn:microsoft.com/office/officeart/2005/8/layout/hierarchy2"/>
    <dgm:cxn modelId="{7039474E-C430-4520-A396-5F9E692FEF2C}" type="presOf" srcId="{ECFE6D9B-348E-426A-A01A-E4BD23C44757}" destId="{BA7499F4-8B71-4CBD-B4BB-D5D4840127A6}" srcOrd="0" destOrd="0" presId="urn:microsoft.com/office/officeart/2005/8/layout/hierarchy2"/>
    <dgm:cxn modelId="{53809270-CD78-44C6-A82C-71276A9E4EA2}" type="presOf" srcId="{18FA0F96-7FBC-4695-A700-E056D33123E2}" destId="{0A952FE2-3FD1-4A08-85D5-00B86F0ED55E}" srcOrd="0" destOrd="0" presId="urn:microsoft.com/office/officeart/2005/8/layout/hierarchy2"/>
    <dgm:cxn modelId="{CB475554-59A7-4583-A99E-668FD80E93F9}" type="presOf" srcId="{A8C29D8B-3B9D-447C-820D-D60965594300}" destId="{C3D749FD-6212-49D6-BB0A-5386585F4BBB}" srcOrd="1" destOrd="0" presId="urn:microsoft.com/office/officeart/2005/8/layout/hierarchy2"/>
    <dgm:cxn modelId="{793B4475-9BC9-425B-99B0-2DE0DE54485D}" type="presOf" srcId="{83B4E322-2BFA-4167-839A-E7726CFABE10}" destId="{DCC7EBD4-2358-42EE-9466-7D69449EA592}" srcOrd="0" destOrd="0" presId="urn:microsoft.com/office/officeart/2005/8/layout/hierarchy2"/>
    <dgm:cxn modelId="{BE81BE56-B710-4A51-87C5-A499FF282445}" type="presOf" srcId="{EB6D6D13-C640-4EB7-BAE5-A66A16B2708C}" destId="{3BA7F91A-A122-4428-88D3-F2A9DCF917DA}" srcOrd="1" destOrd="0" presId="urn:microsoft.com/office/officeart/2005/8/layout/hierarchy2"/>
    <dgm:cxn modelId="{92FCE376-DE51-47B9-8EFF-A99B781518EA}" type="presOf" srcId="{308E6176-2C63-4369-9766-7AF59BEEC6B6}" destId="{27E17EC0-32E8-4618-A6B2-AADE7C6545A9}" srcOrd="0" destOrd="0" presId="urn:microsoft.com/office/officeart/2005/8/layout/hierarchy2"/>
    <dgm:cxn modelId="{89D32978-61E1-4B49-B6F7-C879AF18EDAF}" srcId="{A056B53E-D76E-4886-87A7-A983AE3B76E5}" destId="{E38C6D65-DB4B-408D-B7C5-011EFF49F2F8}" srcOrd="3" destOrd="0" parTransId="{83B4E322-2BFA-4167-839A-E7726CFABE10}" sibTransId="{87D96600-A154-46B3-A450-ADBB6E8E6EB6}"/>
    <dgm:cxn modelId="{19AA7D80-85F0-4C56-954B-0A6081426351}" type="presOf" srcId="{541FA5B1-2F73-4E31-A873-CB4FB6073D2E}" destId="{50FD0767-55ED-4261-957D-876975D51C59}" srcOrd="0" destOrd="0" presId="urn:microsoft.com/office/officeart/2005/8/layout/hierarchy2"/>
    <dgm:cxn modelId="{F5670283-F4AB-4832-B459-3D4579BB95B4}" type="presOf" srcId="{570E7028-589E-4540-995B-5DA58BF1C937}" destId="{CC596456-548F-4FEC-A6EE-66521C656605}" srcOrd="0" destOrd="0" presId="urn:microsoft.com/office/officeart/2005/8/layout/hierarchy2"/>
    <dgm:cxn modelId="{FD66AE88-117E-416F-88DF-3F2937219616}" type="presOf" srcId="{CD610B13-DDE3-45C3-BF56-0403279795B2}" destId="{3E11A25A-5DEC-4175-AABB-0E0DF85AE013}" srcOrd="0" destOrd="0" presId="urn:microsoft.com/office/officeart/2005/8/layout/hierarchy2"/>
    <dgm:cxn modelId="{F5448890-6D1C-4C01-850F-AF0D4FBCE2CE}" srcId="{240D4372-A8A4-49CB-8E15-0D0587A52F56}" destId="{8BA1C625-A257-4071-96E0-FEAD5C09FDFB}" srcOrd="0" destOrd="0" parTransId="{ECFE6D9B-348E-426A-A01A-E4BD23C44757}" sibTransId="{DF359E32-BEC0-411D-8C47-1AF133F712B7}"/>
    <dgm:cxn modelId="{8D032D97-0B0B-41A1-A476-5A95ABA5FAE9}" type="presOf" srcId="{541FA5B1-2F73-4E31-A873-CB4FB6073D2E}" destId="{2CB8D8B5-07DB-4BA7-B985-A6E56A7037FA}" srcOrd="1" destOrd="0" presId="urn:microsoft.com/office/officeart/2005/8/layout/hierarchy2"/>
    <dgm:cxn modelId="{F8C6D7A2-4A9F-4A2A-B079-164952B9F78A}" srcId="{84290D33-3303-43F0-9C22-9A51D0D5FBB6}" destId="{57BEF51E-970F-44B5-844D-5871AAC4AE47}" srcOrd="4" destOrd="0" parTransId="{BB7AB497-8EAB-40E5-803E-CBE638DE175F}" sibTransId="{35297A5B-AB25-4FC0-A91A-FFE041903106}"/>
    <dgm:cxn modelId="{1E28E0A6-AE66-4013-8CBC-C54D0C5DF6F9}" type="presOf" srcId="{240D4372-A8A4-49CB-8E15-0D0587A52F56}" destId="{4581A21A-B304-4EA8-A771-F9D186DC7EB0}" srcOrd="0" destOrd="0" presId="urn:microsoft.com/office/officeart/2005/8/layout/hierarchy2"/>
    <dgm:cxn modelId="{4142C4A8-A223-4595-86CD-D497885577B5}" type="presOf" srcId="{E9A164BF-5B47-452B-96B7-68CA17229138}" destId="{A3E6DEAF-DD9E-43B1-8535-40E708117C1A}" srcOrd="1" destOrd="0" presId="urn:microsoft.com/office/officeart/2005/8/layout/hierarchy2"/>
    <dgm:cxn modelId="{58627EAA-B6B4-45E3-875B-2236DDF953CA}" type="presOf" srcId="{A5B99B18-8D7B-4168-93A8-D5286A5252FC}" destId="{7AE2C06D-4436-41E3-8865-6313CA0368F6}" srcOrd="1" destOrd="0" presId="urn:microsoft.com/office/officeart/2005/8/layout/hierarchy2"/>
    <dgm:cxn modelId="{6F82C3AB-F0CD-4C97-81A3-5CC21CE0F91D}" srcId="{A056B53E-D76E-4886-87A7-A983AE3B76E5}" destId="{570E7028-589E-4540-995B-5DA58BF1C937}" srcOrd="1" destOrd="0" parTransId="{E9A164BF-5B47-452B-96B7-68CA17229138}" sibTransId="{98F8D7EB-A3D5-4169-99D8-FF189BFF21CE}"/>
    <dgm:cxn modelId="{FFA62FAE-6A88-427F-A3C9-0C833D46E51E}" srcId="{84290D33-3303-43F0-9C22-9A51D0D5FBB6}" destId="{1E70B49D-0C1B-4626-908D-983E26CF0862}" srcOrd="2" destOrd="0" parTransId="{A5B99B18-8D7B-4168-93A8-D5286A5252FC}" sibTransId="{FBF1F16E-6626-481E-A60B-3A4748726E78}"/>
    <dgm:cxn modelId="{B4B324B8-65FC-4EEE-A9C3-42559A8BE54A}" srcId="{240D4372-A8A4-49CB-8E15-0D0587A52F56}" destId="{736E40A2-9F33-429E-BEE8-97BD66BCA852}" srcOrd="1" destOrd="0" parTransId="{18FA0F96-7FBC-4695-A700-E056D33123E2}" sibTransId="{D424AF61-2093-4C19-A6A7-BDA7F51E73D9}"/>
    <dgm:cxn modelId="{2A2266B8-2F21-4DF4-AF48-34A7DB9A6478}" type="presOf" srcId="{DA1424C3-527F-415E-8D74-CDC11B335151}" destId="{72EBAA7B-6573-4AB3-856D-A257063431C3}" srcOrd="0" destOrd="0" presId="urn:microsoft.com/office/officeart/2005/8/layout/hierarchy2"/>
    <dgm:cxn modelId="{B0340BBA-4F4A-4848-BCD9-C6F7ABA3FD43}" type="presOf" srcId="{8DC29298-CF6E-4177-A9B0-960F5CB9C265}" destId="{313F2B54-9792-49BC-9743-2976C04C9796}" srcOrd="1" destOrd="0" presId="urn:microsoft.com/office/officeart/2005/8/layout/hierarchy2"/>
    <dgm:cxn modelId="{650FF2C9-8261-4900-967D-78E22760494F}" type="presOf" srcId="{BB7AB497-8EAB-40E5-803E-CBE638DE175F}" destId="{9C68F914-20B8-4FDC-8EC2-B88F5B7CD4C2}" srcOrd="1" destOrd="0" presId="urn:microsoft.com/office/officeart/2005/8/layout/hierarchy2"/>
    <dgm:cxn modelId="{5CE960CB-0596-40D8-BFDE-BA6B82AA9C87}" type="presOf" srcId="{63DA1B7E-053E-42E1-842D-A7DABD827775}" destId="{5BA602E8-A363-403D-B7FF-6FF901928FD7}" srcOrd="0" destOrd="0" presId="urn:microsoft.com/office/officeart/2005/8/layout/hierarchy2"/>
    <dgm:cxn modelId="{6EE46DCE-C3D9-477F-8154-ABD97027E50B}" type="presOf" srcId="{308E6176-2C63-4369-9766-7AF59BEEC6B6}" destId="{9411488A-5520-4615-A02E-CACEB06999E8}" srcOrd="1" destOrd="0" presId="urn:microsoft.com/office/officeart/2005/8/layout/hierarchy2"/>
    <dgm:cxn modelId="{81DC56CE-DB55-41BD-9E0E-CA4892264C05}" srcId="{84290D33-3303-43F0-9C22-9A51D0D5FBB6}" destId="{A056B53E-D76E-4886-87A7-A983AE3B76E5}" srcOrd="0" destOrd="0" parTransId="{7A6A35A9-3696-48C8-B284-09C2B20D412E}" sibTransId="{2A9CA42A-D768-49B3-A3EE-64EAA3FF2EC5}"/>
    <dgm:cxn modelId="{4E6294D4-CD95-4F7C-B506-4A1B5AE95FCE}" type="presOf" srcId="{4539050A-85CD-433B-8CC1-679FC1E850F8}" destId="{7F8B5A9F-D7FA-403B-9ACD-F5105E09615C}" srcOrd="0" destOrd="0" presId="urn:microsoft.com/office/officeart/2005/8/layout/hierarchy2"/>
    <dgm:cxn modelId="{E1E6D9D4-34A4-41C4-8B7A-B5974A7101CF}" type="presOf" srcId="{8BA1C625-A257-4071-96E0-FEAD5C09FDFB}" destId="{81D1CC70-270F-48AE-AFE5-18B0F4FA3309}" srcOrd="0" destOrd="0" presId="urn:microsoft.com/office/officeart/2005/8/layout/hierarchy2"/>
    <dgm:cxn modelId="{A3A85FDD-574C-4234-B24A-97EF51E91592}" type="presOf" srcId="{ECFE6D9B-348E-426A-A01A-E4BD23C44757}" destId="{62C00E5E-F6C7-43D5-82A5-F94FC8794CCB}" srcOrd="1" destOrd="0" presId="urn:microsoft.com/office/officeart/2005/8/layout/hierarchy2"/>
    <dgm:cxn modelId="{B4F6C6E0-5C1C-467E-8A37-BCEDBDC9D5A6}" type="presOf" srcId="{E9A164BF-5B47-452B-96B7-68CA17229138}" destId="{D4FC3FCE-0D45-4CB7-B8CA-983DC28D9854}" srcOrd="0" destOrd="0" presId="urn:microsoft.com/office/officeart/2005/8/layout/hierarchy2"/>
    <dgm:cxn modelId="{C0E15CE2-61E5-4291-8891-EEE91B68981D}" type="presOf" srcId="{A056B53E-D76E-4886-87A7-A983AE3B76E5}" destId="{269B7123-5353-4006-98DB-FB7C2E68539E}" srcOrd="0" destOrd="0" presId="urn:microsoft.com/office/officeart/2005/8/layout/hierarchy2"/>
    <dgm:cxn modelId="{AB26CDE6-1E91-4938-990E-78C5D62228A1}" type="presOf" srcId="{E38C6D65-DB4B-408D-B7C5-011EFF49F2F8}" destId="{0ACA429E-2668-4A2B-BBA7-A4B5AA4CFF9B}" srcOrd="0" destOrd="0" presId="urn:microsoft.com/office/officeart/2005/8/layout/hierarchy2"/>
    <dgm:cxn modelId="{4FD8F3E9-F57D-4718-9EBF-3EAB7F6B53B7}" type="presOf" srcId="{736E40A2-9F33-429E-BEE8-97BD66BCA852}" destId="{94A00F4C-5B62-4B40-B8D2-969D7A682CF2}" srcOrd="0" destOrd="0" presId="urn:microsoft.com/office/officeart/2005/8/layout/hierarchy2"/>
    <dgm:cxn modelId="{F28270FF-A1FE-442C-9F71-F6623E3164C1}" type="presOf" srcId="{EB6D6D13-C640-4EB7-BAE5-A66A16B2708C}" destId="{4F0B5205-A413-45A2-9589-C0DFBD8203A5}" srcOrd="0" destOrd="0" presId="urn:microsoft.com/office/officeart/2005/8/layout/hierarchy2"/>
    <dgm:cxn modelId="{231DDB6C-409B-4029-80FF-EB58D17907AD}" type="presParOf" srcId="{7F8B5A9F-D7FA-403B-9ACD-F5105E09615C}" destId="{8D131E6C-18F7-427F-8758-FFC2E67B0133}" srcOrd="0" destOrd="0" presId="urn:microsoft.com/office/officeart/2005/8/layout/hierarchy2"/>
    <dgm:cxn modelId="{7227D3EA-4FE5-4782-A465-1EEF2E91F608}" type="presParOf" srcId="{8D131E6C-18F7-427F-8758-FFC2E67B0133}" destId="{7AFA0149-885C-4C1A-B57E-4A598E6AE42A}" srcOrd="0" destOrd="0" presId="urn:microsoft.com/office/officeart/2005/8/layout/hierarchy2"/>
    <dgm:cxn modelId="{D7B53C3B-5520-4908-A5ED-E1B3D31AD5C4}" type="presParOf" srcId="{8D131E6C-18F7-427F-8758-FFC2E67B0133}" destId="{79D565FD-1480-4954-B415-E0E7DB1DB642}" srcOrd="1" destOrd="0" presId="urn:microsoft.com/office/officeart/2005/8/layout/hierarchy2"/>
    <dgm:cxn modelId="{92760530-FDD3-484C-876C-D667BF6EF420}" type="presParOf" srcId="{79D565FD-1480-4954-B415-E0E7DB1DB642}" destId="{2A20E5F3-E1A2-481C-8E68-FCDB14FCFD40}" srcOrd="0" destOrd="0" presId="urn:microsoft.com/office/officeart/2005/8/layout/hierarchy2"/>
    <dgm:cxn modelId="{99212521-4435-457E-BF4C-B36A6AD1C10A}" type="presParOf" srcId="{2A20E5F3-E1A2-481C-8E68-FCDB14FCFD40}" destId="{339464A0-AB78-4A4D-B876-81038E292FD7}" srcOrd="0" destOrd="0" presId="urn:microsoft.com/office/officeart/2005/8/layout/hierarchy2"/>
    <dgm:cxn modelId="{3B412AA5-4C4D-4C49-BD8B-11AFC5D58BA3}" type="presParOf" srcId="{79D565FD-1480-4954-B415-E0E7DB1DB642}" destId="{BAE0CBA9-289C-4932-A22B-C05BADB020D7}" srcOrd="1" destOrd="0" presId="urn:microsoft.com/office/officeart/2005/8/layout/hierarchy2"/>
    <dgm:cxn modelId="{19C38DB3-0EA1-4019-909F-0008920FACE0}" type="presParOf" srcId="{BAE0CBA9-289C-4932-A22B-C05BADB020D7}" destId="{269B7123-5353-4006-98DB-FB7C2E68539E}" srcOrd="0" destOrd="0" presId="urn:microsoft.com/office/officeart/2005/8/layout/hierarchy2"/>
    <dgm:cxn modelId="{E3F1DD3C-7BC0-4FFC-901E-8FB3F197A7AB}" type="presParOf" srcId="{BAE0CBA9-289C-4932-A22B-C05BADB020D7}" destId="{073A93E9-7D50-4EE7-B0FC-0ED497B7ED7C}" srcOrd="1" destOrd="0" presId="urn:microsoft.com/office/officeart/2005/8/layout/hierarchy2"/>
    <dgm:cxn modelId="{AC77BECF-EDC1-42A2-B4D3-067235696A70}" type="presParOf" srcId="{073A93E9-7D50-4EE7-B0FC-0ED497B7ED7C}" destId="{201FEE87-1B56-46B3-88EC-6612A90D55A5}" srcOrd="0" destOrd="0" presId="urn:microsoft.com/office/officeart/2005/8/layout/hierarchy2"/>
    <dgm:cxn modelId="{21D01C46-E20D-4A86-B7DD-C126CC3DD500}" type="presParOf" srcId="{201FEE87-1B56-46B3-88EC-6612A90D55A5}" destId="{C3D749FD-6212-49D6-BB0A-5386585F4BBB}" srcOrd="0" destOrd="0" presId="urn:microsoft.com/office/officeart/2005/8/layout/hierarchy2"/>
    <dgm:cxn modelId="{2251968B-8392-4211-B6E5-F91FF12CA995}" type="presParOf" srcId="{073A93E9-7D50-4EE7-B0FC-0ED497B7ED7C}" destId="{E2EAD831-3EC6-4A1D-A1AB-F414B0C41CD1}" srcOrd="1" destOrd="0" presId="urn:microsoft.com/office/officeart/2005/8/layout/hierarchy2"/>
    <dgm:cxn modelId="{13148E30-8A5A-4DCB-A3C6-24A72C8BD169}" type="presParOf" srcId="{E2EAD831-3EC6-4A1D-A1AB-F414B0C41CD1}" destId="{810FBDEF-01BA-4F52-B56F-781ECE813E4A}" srcOrd="0" destOrd="0" presId="urn:microsoft.com/office/officeart/2005/8/layout/hierarchy2"/>
    <dgm:cxn modelId="{CF82E98A-8A64-4113-ACF1-91C7A14039AD}" type="presParOf" srcId="{E2EAD831-3EC6-4A1D-A1AB-F414B0C41CD1}" destId="{416CA6D6-E915-4652-8597-5E54CEA25869}" srcOrd="1" destOrd="0" presId="urn:microsoft.com/office/officeart/2005/8/layout/hierarchy2"/>
    <dgm:cxn modelId="{E01E807A-BE0A-401C-92D7-D32455D6A369}" type="presParOf" srcId="{073A93E9-7D50-4EE7-B0FC-0ED497B7ED7C}" destId="{D4FC3FCE-0D45-4CB7-B8CA-983DC28D9854}" srcOrd="2" destOrd="0" presId="urn:microsoft.com/office/officeart/2005/8/layout/hierarchy2"/>
    <dgm:cxn modelId="{7BEEFE1E-4E63-450F-B690-82B0B9232C5A}" type="presParOf" srcId="{D4FC3FCE-0D45-4CB7-B8CA-983DC28D9854}" destId="{A3E6DEAF-DD9E-43B1-8535-40E708117C1A}" srcOrd="0" destOrd="0" presId="urn:microsoft.com/office/officeart/2005/8/layout/hierarchy2"/>
    <dgm:cxn modelId="{8251D9D0-36C0-43E5-9303-3CEF4A244A70}" type="presParOf" srcId="{073A93E9-7D50-4EE7-B0FC-0ED497B7ED7C}" destId="{56CD62C4-D366-4566-97E3-1E768BDCB55C}" srcOrd="3" destOrd="0" presId="urn:microsoft.com/office/officeart/2005/8/layout/hierarchy2"/>
    <dgm:cxn modelId="{B42B1D27-A6EA-49E9-B884-D094F9298FE2}" type="presParOf" srcId="{56CD62C4-D366-4566-97E3-1E768BDCB55C}" destId="{CC596456-548F-4FEC-A6EE-66521C656605}" srcOrd="0" destOrd="0" presId="urn:microsoft.com/office/officeart/2005/8/layout/hierarchy2"/>
    <dgm:cxn modelId="{9A2F8902-D74B-4EA7-BC06-0D8D7FD0A10E}" type="presParOf" srcId="{56CD62C4-D366-4566-97E3-1E768BDCB55C}" destId="{259B4960-1AF3-4BCC-B6AE-32240A252B89}" srcOrd="1" destOrd="0" presId="urn:microsoft.com/office/officeart/2005/8/layout/hierarchy2"/>
    <dgm:cxn modelId="{81E53454-3F6F-439D-8D17-28137951CEB7}" type="presParOf" srcId="{073A93E9-7D50-4EE7-B0FC-0ED497B7ED7C}" destId="{3E11A25A-5DEC-4175-AABB-0E0DF85AE013}" srcOrd="4" destOrd="0" presId="urn:microsoft.com/office/officeart/2005/8/layout/hierarchy2"/>
    <dgm:cxn modelId="{F8B598A0-B8C1-457F-BA9F-AABF76C9D02F}" type="presParOf" srcId="{3E11A25A-5DEC-4175-AABB-0E0DF85AE013}" destId="{9C05F569-2652-48E5-AF1C-FBA1CDF00703}" srcOrd="0" destOrd="0" presId="urn:microsoft.com/office/officeart/2005/8/layout/hierarchy2"/>
    <dgm:cxn modelId="{CEF01A2D-29EF-4D5F-AA03-9351A34E51A5}" type="presParOf" srcId="{073A93E9-7D50-4EE7-B0FC-0ED497B7ED7C}" destId="{7AE8DDA9-1F4C-49C0-A445-8FA92E46A8CD}" srcOrd="5" destOrd="0" presId="urn:microsoft.com/office/officeart/2005/8/layout/hierarchy2"/>
    <dgm:cxn modelId="{40B3BD8F-3D89-4424-9016-E6AF5AC088AA}" type="presParOf" srcId="{7AE8DDA9-1F4C-49C0-A445-8FA92E46A8CD}" destId="{71F8AF79-2306-4F36-861D-A3B580D8252A}" srcOrd="0" destOrd="0" presId="urn:microsoft.com/office/officeart/2005/8/layout/hierarchy2"/>
    <dgm:cxn modelId="{720ABEF9-8CFC-4B89-9C91-C2CEE4AE07A0}" type="presParOf" srcId="{7AE8DDA9-1F4C-49C0-A445-8FA92E46A8CD}" destId="{876BCAF9-0910-4444-B6A0-69CC25BA114D}" srcOrd="1" destOrd="0" presId="urn:microsoft.com/office/officeart/2005/8/layout/hierarchy2"/>
    <dgm:cxn modelId="{83EF0882-D492-4496-9926-FDCDFBAD0E5E}" type="presParOf" srcId="{073A93E9-7D50-4EE7-B0FC-0ED497B7ED7C}" destId="{DCC7EBD4-2358-42EE-9466-7D69449EA592}" srcOrd="6" destOrd="0" presId="urn:microsoft.com/office/officeart/2005/8/layout/hierarchy2"/>
    <dgm:cxn modelId="{D1FB4F10-140B-4317-8ED2-F452D00EBD58}" type="presParOf" srcId="{DCC7EBD4-2358-42EE-9466-7D69449EA592}" destId="{A06C22BD-0DCC-4629-A460-19B223B9A63C}" srcOrd="0" destOrd="0" presId="urn:microsoft.com/office/officeart/2005/8/layout/hierarchy2"/>
    <dgm:cxn modelId="{60F3FA92-F601-488F-ABDE-86419030C57B}" type="presParOf" srcId="{073A93E9-7D50-4EE7-B0FC-0ED497B7ED7C}" destId="{523702A7-AD21-4655-B521-CD4668AF09E2}" srcOrd="7" destOrd="0" presId="urn:microsoft.com/office/officeart/2005/8/layout/hierarchy2"/>
    <dgm:cxn modelId="{7B8D892C-E8FF-4FFB-A5FC-EA652DC87413}" type="presParOf" srcId="{523702A7-AD21-4655-B521-CD4668AF09E2}" destId="{0ACA429E-2668-4A2B-BBA7-A4B5AA4CFF9B}" srcOrd="0" destOrd="0" presId="urn:microsoft.com/office/officeart/2005/8/layout/hierarchy2"/>
    <dgm:cxn modelId="{43A2C7FA-8BAD-470E-9C86-721C21CCB260}" type="presParOf" srcId="{523702A7-AD21-4655-B521-CD4668AF09E2}" destId="{BF051801-4598-4B52-A9C7-CC23479CC2CB}" srcOrd="1" destOrd="0" presId="urn:microsoft.com/office/officeart/2005/8/layout/hierarchy2"/>
    <dgm:cxn modelId="{B50B9A38-24FE-45E1-A957-9B54482B627A}" type="presParOf" srcId="{79D565FD-1480-4954-B415-E0E7DB1DB642}" destId="{4F0B5205-A413-45A2-9589-C0DFBD8203A5}" srcOrd="2" destOrd="0" presId="urn:microsoft.com/office/officeart/2005/8/layout/hierarchy2"/>
    <dgm:cxn modelId="{7DF5D4D3-9D11-45A1-88BA-A0EC269C818B}" type="presParOf" srcId="{4F0B5205-A413-45A2-9589-C0DFBD8203A5}" destId="{3BA7F91A-A122-4428-88D3-F2A9DCF917DA}" srcOrd="0" destOrd="0" presId="urn:microsoft.com/office/officeart/2005/8/layout/hierarchy2"/>
    <dgm:cxn modelId="{10AB29B0-3267-4641-820D-341F0085D2A1}" type="presParOf" srcId="{79D565FD-1480-4954-B415-E0E7DB1DB642}" destId="{019D1478-FE35-48FA-8B69-65775875028C}" srcOrd="3" destOrd="0" presId="urn:microsoft.com/office/officeart/2005/8/layout/hierarchy2"/>
    <dgm:cxn modelId="{5DFF2D51-B157-48EE-B4E3-A5EA7D1B51CE}" type="presParOf" srcId="{019D1478-FE35-48FA-8B69-65775875028C}" destId="{5BA602E8-A363-403D-B7FF-6FF901928FD7}" srcOrd="0" destOrd="0" presId="urn:microsoft.com/office/officeart/2005/8/layout/hierarchy2"/>
    <dgm:cxn modelId="{74ED2036-F3AD-476B-A0D7-CFAFDB356F5A}" type="presParOf" srcId="{019D1478-FE35-48FA-8B69-65775875028C}" destId="{2ED9DE3E-91A1-4ABB-80B2-1785B55CE50F}" srcOrd="1" destOrd="0" presId="urn:microsoft.com/office/officeart/2005/8/layout/hierarchy2"/>
    <dgm:cxn modelId="{84E1B29C-001C-41BB-BEC4-59C3570AE083}" type="presParOf" srcId="{79D565FD-1480-4954-B415-E0E7DB1DB642}" destId="{16CE6B36-4BE0-49BF-A4BE-A2DFC5475691}" srcOrd="4" destOrd="0" presId="urn:microsoft.com/office/officeart/2005/8/layout/hierarchy2"/>
    <dgm:cxn modelId="{84A0D26F-5AD2-4E7C-BBE6-D3C0E479829D}" type="presParOf" srcId="{16CE6B36-4BE0-49BF-A4BE-A2DFC5475691}" destId="{7AE2C06D-4436-41E3-8865-6313CA0368F6}" srcOrd="0" destOrd="0" presId="urn:microsoft.com/office/officeart/2005/8/layout/hierarchy2"/>
    <dgm:cxn modelId="{8E59DB4D-8EB6-4170-8851-C1126E071B79}" type="presParOf" srcId="{79D565FD-1480-4954-B415-E0E7DB1DB642}" destId="{F080784F-63FA-42BD-A741-F7E4C4B054E8}" srcOrd="5" destOrd="0" presId="urn:microsoft.com/office/officeart/2005/8/layout/hierarchy2"/>
    <dgm:cxn modelId="{A19B6C96-57A3-4F79-B026-2A252D319113}" type="presParOf" srcId="{F080784F-63FA-42BD-A741-F7E4C4B054E8}" destId="{2E1A4521-2F4C-418E-8CDD-E41388DC4AA8}" srcOrd="0" destOrd="0" presId="urn:microsoft.com/office/officeart/2005/8/layout/hierarchy2"/>
    <dgm:cxn modelId="{B99109CE-DB20-460A-B366-B58890521921}" type="presParOf" srcId="{F080784F-63FA-42BD-A741-F7E4C4B054E8}" destId="{EC4B70F2-B845-4EE1-8DA1-9C7A6EA1F78C}" srcOrd="1" destOrd="0" presId="urn:microsoft.com/office/officeart/2005/8/layout/hierarchy2"/>
    <dgm:cxn modelId="{34398648-7B0A-4767-AA4A-2572D7ED00D0}" type="presParOf" srcId="{79D565FD-1480-4954-B415-E0E7DB1DB642}" destId="{27E17EC0-32E8-4618-A6B2-AADE7C6545A9}" srcOrd="6" destOrd="0" presId="urn:microsoft.com/office/officeart/2005/8/layout/hierarchy2"/>
    <dgm:cxn modelId="{F26B3FE1-B225-4E55-BD93-CF4EFCB3266E}" type="presParOf" srcId="{27E17EC0-32E8-4618-A6B2-AADE7C6545A9}" destId="{9411488A-5520-4615-A02E-CACEB06999E8}" srcOrd="0" destOrd="0" presId="urn:microsoft.com/office/officeart/2005/8/layout/hierarchy2"/>
    <dgm:cxn modelId="{B56A8CC6-3F46-42C2-BADA-400F94A4FBB6}" type="presParOf" srcId="{79D565FD-1480-4954-B415-E0E7DB1DB642}" destId="{C1E54DE1-C379-4CF8-B36C-9FD2C8E022E6}" srcOrd="7" destOrd="0" presId="urn:microsoft.com/office/officeart/2005/8/layout/hierarchy2"/>
    <dgm:cxn modelId="{3072862A-C423-4E52-B8E4-16546CEA27F0}" type="presParOf" srcId="{C1E54DE1-C379-4CF8-B36C-9FD2C8E022E6}" destId="{D20881DE-E255-41A7-8839-B3C66939471B}" srcOrd="0" destOrd="0" presId="urn:microsoft.com/office/officeart/2005/8/layout/hierarchy2"/>
    <dgm:cxn modelId="{9E2FC54F-B878-4D37-BBC0-409746109F5A}" type="presParOf" srcId="{C1E54DE1-C379-4CF8-B36C-9FD2C8E022E6}" destId="{445354D1-53DE-48D0-A71E-F0917DC5F6D3}" srcOrd="1" destOrd="0" presId="urn:microsoft.com/office/officeart/2005/8/layout/hierarchy2"/>
    <dgm:cxn modelId="{C34FCCAA-8751-47B4-8531-1BE193EF4C91}" type="presParOf" srcId="{79D565FD-1480-4954-B415-E0E7DB1DB642}" destId="{CA24115E-3284-43BA-96EB-AB2B6323D683}" srcOrd="8" destOrd="0" presId="urn:microsoft.com/office/officeart/2005/8/layout/hierarchy2"/>
    <dgm:cxn modelId="{1769BDAB-AEC6-4AD2-862B-9A6DA54598E8}" type="presParOf" srcId="{CA24115E-3284-43BA-96EB-AB2B6323D683}" destId="{9C68F914-20B8-4FDC-8EC2-B88F5B7CD4C2}" srcOrd="0" destOrd="0" presId="urn:microsoft.com/office/officeart/2005/8/layout/hierarchy2"/>
    <dgm:cxn modelId="{30DA9CBF-0D44-4E86-A936-CC43F8D262E3}" type="presParOf" srcId="{79D565FD-1480-4954-B415-E0E7DB1DB642}" destId="{12E89D96-6661-44F8-9DFA-4D576F2FAA14}" srcOrd="9" destOrd="0" presId="urn:microsoft.com/office/officeart/2005/8/layout/hierarchy2"/>
    <dgm:cxn modelId="{D287102F-3878-4A30-98C9-D19B13F0DFCE}" type="presParOf" srcId="{12E89D96-6661-44F8-9DFA-4D576F2FAA14}" destId="{4AF3E9FF-A570-4CCB-859E-10BA490E01C7}" srcOrd="0" destOrd="0" presId="urn:microsoft.com/office/officeart/2005/8/layout/hierarchy2"/>
    <dgm:cxn modelId="{1802082A-855D-468B-8B87-6CD4BBCE64F7}" type="presParOf" srcId="{12E89D96-6661-44F8-9DFA-4D576F2FAA14}" destId="{5795225A-9108-4581-B80D-84B39F1479C5}" srcOrd="1" destOrd="0" presId="urn:microsoft.com/office/officeart/2005/8/layout/hierarchy2"/>
    <dgm:cxn modelId="{4F629060-0BAD-454A-A5B4-08869838BDE7}" type="presParOf" srcId="{79D565FD-1480-4954-B415-E0E7DB1DB642}" destId="{50FD0767-55ED-4261-957D-876975D51C59}" srcOrd="10" destOrd="0" presId="urn:microsoft.com/office/officeart/2005/8/layout/hierarchy2"/>
    <dgm:cxn modelId="{F213F2DF-5EBE-4641-A5AB-2E6A749C16CB}" type="presParOf" srcId="{50FD0767-55ED-4261-957D-876975D51C59}" destId="{2CB8D8B5-07DB-4BA7-B985-A6E56A7037FA}" srcOrd="0" destOrd="0" presId="urn:microsoft.com/office/officeart/2005/8/layout/hierarchy2"/>
    <dgm:cxn modelId="{0ED48EC3-C267-488A-9AA1-5BB9D553D885}" type="presParOf" srcId="{79D565FD-1480-4954-B415-E0E7DB1DB642}" destId="{FC86B9FF-C966-4420-ACAE-469BCBBDC46E}" srcOrd="11" destOrd="0" presId="urn:microsoft.com/office/officeart/2005/8/layout/hierarchy2"/>
    <dgm:cxn modelId="{7D74AABA-59D3-4BC0-806F-13224E01ED25}" type="presParOf" srcId="{FC86B9FF-C966-4420-ACAE-469BCBBDC46E}" destId="{53FABE63-FAE5-40A2-9E1E-3327DF00DEB9}" srcOrd="0" destOrd="0" presId="urn:microsoft.com/office/officeart/2005/8/layout/hierarchy2"/>
    <dgm:cxn modelId="{F40459E4-FB7F-472A-BDBE-8A540773F62C}" type="presParOf" srcId="{FC86B9FF-C966-4420-ACAE-469BCBBDC46E}" destId="{B333AB93-1DE0-4DE2-AF5F-5ECCB4C28877}" srcOrd="1" destOrd="0" presId="urn:microsoft.com/office/officeart/2005/8/layout/hierarchy2"/>
    <dgm:cxn modelId="{FF6B3F8E-BFD3-4F90-8475-2A6C3CF5B3CB}" type="presParOf" srcId="{79D565FD-1480-4954-B415-E0E7DB1DB642}" destId="{81DD599B-FD6B-427C-AAA8-1EF53D58CDC3}" srcOrd="12" destOrd="0" presId="urn:microsoft.com/office/officeart/2005/8/layout/hierarchy2"/>
    <dgm:cxn modelId="{3F9AF56D-163B-447E-BE1C-64C34E193450}" type="presParOf" srcId="{81DD599B-FD6B-427C-AAA8-1EF53D58CDC3}" destId="{313F2B54-9792-49BC-9743-2976C04C9796}" srcOrd="0" destOrd="0" presId="urn:microsoft.com/office/officeart/2005/8/layout/hierarchy2"/>
    <dgm:cxn modelId="{9E15BC44-6888-46CE-945B-340F19E45C57}" type="presParOf" srcId="{79D565FD-1480-4954-B415-E0E7DB1DB642}" destId="{265ED2C4-ECCD-4863-8FA5-BB693189B7EE}" srcOrd="13" destOrd="0" presId="urn:microsoft.com/office/officeart/2005/8/layout/hierarchy2"/>
    <dgm:cxn modelId="{4000F674-14A7-4B2F-8529-F4027C60712A}" type="presParOf" srcId="{265ED2C4-ECCD-4863-8FA5-BB693189B7EE}" destId="{72EBAA7B-6573-4AB3-856D-A257063431C3}" srcOrd="0" destOrd="0" presId="urn:microsoft.com/office/officeart/2005/8/layout/hierarchy2"/>
    <dgm:cxn modelId="{DD68B5A1-221C-410F-A93D-F1682F04140D}" type="presParOf" srcId="{265ED2C4-ECCD-4863-8FA5-BB693189B7EE}" destId="{26283AA8-B92F-4ED0-9C9C-B442831BCAD0}" srcOrd="1" destOrd="0" presId="urn:microsoft.com/office/officeart/2005/8/layout/hierarchy2"/>
    <dgm:cxn modelId="{80D60F98-BEB6-4658-99BF-27DCDC679258}" type="presParOf" srcId="{79D565FD-1480-4954-B415-E0E7DB1DB642}" destId="{1D02B08B-D3B6-4BC3-8C4E-D50F6657DA66}" srcOrd="14" destOrd="0" presId="urn:microsoft.com/office/officeart/2005/8/layout/hierarchy2"/>
    <dgm:cxn modelId="{39382971-C877-4C79-8B84-69B9F4A5EEC8}" type="presParOf" srcId="{1D02B08B-D3B6-4BC3-8C4E-D50F6657DA66}" destId="{DABA9226-BC6A-4F36-8EA0-42C31DBE3341}" srcOrd="0" destOrd="0" presId="urn:microsoft.com/office/officeart/2005/8/layout/hierarchy2"/>
    <dgm:cxn modelId="{0C7FE6D4-C8D4-496C-BB83-C437A538FDBD}" type="presParOf" srcId="{79D565FD-1480-4954-B415-E0E7DB1DB642}" destId="{E4596A89-7E3B-4A76-B1B6-DE1E6BBD27E8}" srcOrd="15" destOrd="0" presId="urn:microsoft.com/office/officeart/2005/8/layout/hierarchy2"/>
    <dgm:cxn modelId="{9592B420-07E6-4D6D-8A9D-CFF3E36DBA93}" type="presParOf" srcId="{E4596A89-7E3B-4A76-B1B6-DE1E6BBD27E8}" destId="{4581A21A-B304-4EA8-A771-F9D186DC7EB0}" srcOrd="0" destOrd="0" presId="urn:microsoft.com/office/officeart/2005/8/layout/hierarchy2"/>
    <dgm:cxn modelId="{19891939-A217-45DE-A2D4-EE6067F8207C}" type="presParOf" srcId="{E4596A89-7E3B-4A76-B1B6-DE1E6BBD27E8}" destId="{45C26365-02D8-4BB3-9151-1002E8F2247C}" srcOrd="1" destOrd="0" presId="urn:microsoft.com/office/officeart/2005/8/layout/hierarchy2"/>
    <dgm:cxn modelId="{0524520E-5DE1-43B7-9CB1-9F2A5F147325}" type="presParOf" srcId="{45C26365-02D8-4BB3-9151-1002E8F2247C}" destId="{BA7499F4-8B71-4CBD-B4BB-D5D4840127A6}" srcOrd="0" destOrd="0" presId="urn:microsoft.com/office/officeart/2005/8/layout/hierarchy2"/>
    <dgm:cxn modelId="{2966F2E0-87C6-4E3B-906D-C5CB3068D45F}" type="presParOf" srcId="{BA7499F4-8B71-4CBD-B4BB-D5D4840127A6}" destId="{62C00E5E-F6C7-43D5-82A5-F94FC8794CCB}" srcOrd="0" destOrd="0" presId="urn:microsoft.com/office/officeart/2005/8/layout/hierarchy2"/>
    <dgm:cxn modelId="{4A8DAE5E-1179-4AD0-9B48-A5CAAD62A762}" type="presParOf" srcId="{45C26365-02D8-4BB3-9151-1002E8F2247C}" destId="{0764D28A-FB72-4B01-A492-8E237C3B921D}" srcOrd="1" destOrd="0" presId="urn:microsoft.com/office/officeart/2005/8/layout/hierarchy2"/>
    <dgm:cxn modelId="{861A9E64-7958-481C-BF2F-B2577637DA8C}" type="presParOf" srcId="{0764D28A-FB72-4B01-A492-8E237C3B921D}" destId="{81D1CC70-270F-48AE-AFE5-18B0F4FA3309}" srcOrd="0" destOrd="0" presId="urn:microsoft.com/office/officeart/2005/8/layout/hierarchy2"/>
    <dgm:cxn modelId="{65B8C57B-3D5C-4EBA-9D2B-DF20B69D73DF}" type="presParOf" srcId="{0764D28A-FB72-4B01-A492-8E237C3B921D}" destId="{D2B31B4F-F56F-47AB-AA5F-30BD7880F36B}" srcOrd="1" destOrd="0" presId="urn:microsoft.com/office/officeart/2005/8/layout/hierarchy2"/>
    <dgm:cxn modelId="{01290848-5DFA-4783-AE6C-39492B80B846}" type="presParOf" srcId="{45C26365-02D8-4BB3-9151-1002E8F2247C}" destId="{0A952FE2-3FD1-4A08-85D5-00B86F0ED55E}" srcOrd="2" destOrd="0" presId="urn:microsoft.com/office/officeart/2005/8/layout/hierarchy2"/>
    <dgm:cxn modelId="{7186BB88-A8E8-4534-B72E-37A826FFC02E}" type="presParOf" srcId="{0A952FE2-3FD1-4A08-85D5-00B86F0ED55E}" destId="{AE1EFC1B-43FB-4225-ACAC-534B8DA837DD}" srcOrd="0" destOrd="0" presId="urn:microsoft.com/office/officeart/2005/8/layout/hierarchy2"/>
    <dgm:cxn modelId="{E65F6704-9068-4EA4-B8A3-57CA83880484}" type="presParOf" srcId="{45C26365-02D8-4BB3-9151-1002E8F2247C}" destId="{3CDF4E94-43B8-4503-ADCC-6FC618E4EC1E}" srcOrd="3" destOrd="0" presId="urn:microsoft.com/office/officeart/2005/8/layout/hierarchy2"/>
    <dgm:cxn modelId="{A2E35E1F-C3F6-4B86-BDC4-3717A0077D80}" type="presParOf" srcId="{3CDF4E94-43B8-4503-ADCC-6FC618E4EC1E}" destId="{94A00F4C-5B62-4B40-B8D2-969D7A682CF2}" srcOrd="0" destOrd="0" presId="urn:microsoft.com/office/officeart/2005/8/layout/hierarchy2"/>
    <dgm:cxn modelId="{9FEDD1D6-A5E1-49A3-BF2E-2DF1B775E009}" type="presParOf" srcId="{3CDF4E94-43B8-4503-ADCC-6FC618E4EC1E}" destId="{B1102160-8C8C-4E99-904F-9DBFF38678E4}" srcOrd="1" destOrd="0" presId="urn:microsoft.com/office/officeart/2005/8/layout/hierarchy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274A0-9353-481A-A843-02D11EE18546}" type="doc">
      <dgm:prSet loTypeId="urn:microsoft.com/office/officeart/2008/layout/HorizontalMultiLevelHierarchy" loCatId="hierarchy" qsTypeId="urn:microsoft.com/office/officeart/2005/8/quickstyle/3d5" qsCatId="3D" csTypeId="urn:microsoft.com/office/officeart/2005/8/colors/accent1_2" csCatId="accent1" phldr="1"/>
      <dgm:spPr/>
      <dgm:t>
        <a:bodyPr/>
        <a:lstStyle/>
        <a:p>
          <a:endParaRPr lang="en-US"/>
        </a:p>
      </dgm:t>
    </dgm:pt>
    <dgm:pt modelId="{D9693C3D-CB7D-44BD-8686-45BAA3EBAB10}">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Battery Array</a:t>
          </a:r>
        </a:p>
      </dgm:t>
    </dgm:pt>
    <dgm:pt modelId="{D423628A-7038-4CDA-97DA-F731052FC92D}" type="parTrans" cxnId="{B1620A91-59A3-43E4-83AF-A24396DCB9C3}">
      <dgm:prSet/>
      <dgm:spPr/>
      <dgm:t>
        <a:bodyPr/>
        <a:lstStyle/>
        <a:p>
          <a:endParaRPr lang="en-US"/>
        </a:p>
      </dgm:t>
    </dgm:pt>
    <dgm:pt modelId="{CFD8F5EC-DE1A-4000-AFDD-4BA198C33925}" type="sibTrans" cxnId="{B1620A91-59A3-43E4-83AF-A24396DCB9C3}">
      <dgm:prSet/>
      <dgm:spPr/>
      <dgm:t>
        <a:bodyPr/>
        <a:lstStyle/>
        <a:p>
          <a:endParaRPr lang="en-US"/>
        </a:p>
      </dgm:t>
    </dgm:pt>
    <dgm:pt modelId="{01C5054C-51AA-4B88-8B69-7B44307AE98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5V@3A</a:t>
          </a:r>
          <a:b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POWER CORE</a:t>
          </a:r>
        </a:p>
      </dgm:t>
    </dgm:pt>
    <dgm:pt modelId="{C3480911-354D-456D-BF9E-76781B89B85A}" type="parTrans" cxnId="{9F3CC803-846E-4FE8-BFC6-DEFDA6C35302}">
      <dgm:prSet/>
      <dgm:spPr/>
      <dgm:t>
        <a:bodyPr/>
        <a:lstStyle/>
        <a:p>
          <a:endParaRPr lang="en-US"/>
        </a:p>
      </dgm:t>
    </dgm:pt>
    <dgm:pt modelId="{4CB44463-E6DC-4B74-8C58-511C90D95049}" type="sibTrans" cxnId="{9F3CC803-846E-4FE8-BFC6-DEFDA6C35302}">
      <dgm:prSet/>
      <dgm:spPr/>
      <dgm:t>
        <a:bodyPr/>
        <a:lstStyle/>
        <a:p>
          <a:endParaRPr lang="en-US"/>
        </a:p>
      </dgm:t>
    </dgm:pt>
    <dgm:pt modelId="{70C36713-E409-4763-94DC-25AA9ED88A62}">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3V3@3.6A</a:t>
          </a:r>
          <a:b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POWER CORE</a:t>
          </a:r>
        </a:p>
      </dgm:t>
    </dgm:pt>
    <dgm:pt modelId="{0F2E8942-C722-45B8-B1D2-971E37872BDA}" type="parTrans" cxnId="{E1827A43-0465-43CB-914C-41664FC61897}">
      <dgm:prSet/>
      <dgm:spPr/>
      <dgm:t>
        <a:bodyPr/>
        <a:lstStyle/>
        <a:p>
          <a:endParaRPr lang="en-US"/>
        </a:p>
      </dgm:t>
    </dgm:pt>
    <dgm:pt modelId="{1CD05749-C316-4E92-B7F0-7544F304DBC9}" type="sibTrans" cxnId="{E1827A43-0465-43CB-914C-41664FC61897}">
      <dgm:prSet/>
      <dgm:spPr/>
      <dgm:t>
        <a:bodyPr/>
        <a:lstStyle/>
        <a:p>
          <a:endParaRPr lang="en-US"/>
        </a:p>
      </dgm:t>
    </dgm:pt>
    <dgm:pt modelId="{42E3F1D6-C823-4215-BD44-5904FF4295DD}">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12V@3A</a:t>
          </a:r>
          <a:b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POWER CORE</a:t>
          </a:r>
        </a:p>
      </dgm:t>
    </dgm:pt>
    <dgm:pt modelId="{A50EADCD-22B5-4394-A48E-330E06B4639E}" type="parTrans" cxnId="{7B5CF108-F927-401F-BB74-E8DDDCDB4D11}">
      <dgm:prSet/>
      <dgm:spPr/>
      <dgm:t>
        <a:bodyPr/>
        <a:lstStyle/>
        <a:p>
          <a:endParaRPr lang="en-US"/>
        </a:p>
      </dgm:t>
    </dgm:pt>
    <dgm:pt modelId="{E358C624-7C0E-466E-A0BE-F358A2459397}" type="sibTrans" cxnId="{7B5CF108-F927-401F-BB74-E8DDDCDB4D11}">
      <dgm:prSet/>
      <dgm:spPr/>
      <dgm:t>
        <a:bodyPr/>
        <a:lstStyle/>
        <a:p>
          <a:endParaRPr lang="en-US"/>
        </a:p>
      </dgm:t>
    </dgm:pt>
    <dgm:pt modelId="{D1AEA0CF-57F5-4EDC-A5CA-BBE2FCFD9F07}">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rPr>
            <a:t>AUXILIARY POWER UNIT</a:t>
          </a:r>
        </a:p>
      </dgm:t>
    </dgm:pt>
    <dgm:pt modelId="{7BB3CC01-CECF-4A9C-BF58-51EF7E32F414}" type="parTrans" cxnId="{6F5426BD-C908-4677-AFAE-3BCABAFDC629}">
      <dgm:prSet/>
      <dgm:spPr/>
      <dgm:t>
        <a:bodyPr/>
        <a:lstStyle/>
        <a:p>
          <a:endParaRPr lang="en-US"/>
        </a:p>
      </dgm:t>
    </dgm:pt>
    <dgm:pt modelId="{0579AD67-DAC4-4595-9182-F9A674D95412}" type="sibTrans" cxnId="{6F5426BD-C908-4677-AFAE-3BCABAFDC629}">
      <dgm:prSet/>
      <dgm:spPr/>
      <dgm:t>
        <a:bodyPr/>
        <a:lstStyle/>
        <a:p>
          <a:endParaRPr lang="en-US"/>
        </a:p>
      </dgm:t>
    </dgm:pt>
    <dgm:pt modelId="{1670D137-A92A-4EBD-B367-048DEBF1900E}" type="pres">
      <dgm:prSet presAssocID="{9FC274A0-9353-481A-A843-02D11EE18546}" presName="Name0" presStyleCnt="0">
        <dgm:presLayoutVars>
          <dgm:chPref val="1"/>
          <dgm:dir/>
          <dgm:animOne val="branch"/>
          <dgm:animLvl val="lvl"/>
          <dgm:resizeHandles val="exact"/>
        </dgm:presLayoutVars>
      </dgm:prSet>
      <dgm:spPr/>
    </dgm:pt>
    <dgm:pt modelId="{C448C37F-70F1-4124-B3FE-5CF91CE0655D}" type="pres">
      <dgm:prSet presAssocID="{D9693C3D-CB7D-44BD-8686-45BAA3EBAB10}" presName="root1" presStyleCnt="0"/>
      <dgm:spPr/>
    </dgm:pt>
    <dgm:pt modelId="{DAEAE360-AD4F-444B-A683-536D14BB430C}" type="pres">
      <dgm:prSet presAssocID="{D9693C3D-CB7D-44BD-8686-45BAA3EBAB10}" presName="LevelOneTextNode" presStyleLbl="node0" presStyleIdx="0" presStyleCnt="1" custLinFactNeighborX="0">
        <dgm:presLayoutVars>
          <dgm:chPref val="3"/>
        </dgm:presLayoutVars>
      </dgm:prSet>
      <dgm:spPr/>
    </dgm:pt>
    <dgm:pt modelId="{2B71C85A-4608-45BE-96B3-B18D589013FB}" type="pres">
      <dgm:prSet presAssocID="{D9693C3D-CB7D-44BD-8686-45BAA3EBAB10}" presName="level2hierChild" presStyleCnt="0"/>
      <dgm:spPr/>
    </dgm:pt>
    <dgm:pt modelId="{11AA15AA-83FB-4447-B577-370A8D744F9B}" type="pres">
      <dgm:prSet presAssocID="{C3480911-354D-456D-BF9E-76781B89B85A}" presName="conn2-1" presStyleLbl="parChTrans1D2" presStyleIdx="0" presStyleCnt="4"/>
      <dgm:spPr/>
    </dgm:pt>
    <dgm:pt modelId="{4995766A-D0AA-48D3-B6CD-8CAE7ACDE49D}" type="pres">
      <dgm:prSet presAssocID="{C3480911-354D-456D-BF9E-76781B89B85A}" presName="connTx" presStyleLbl="parChTrans1D2" presStyleIdx="0" presStyleCnt="4"/>
      <dgm:spPr/>
    </dgm:pt>
    <dgm:pt modelId="{EF4612E5-18C5-43EB-A935-7996792A3124}" type="pres">
      <dgm:prSet presAssocID="{01C5054C-51AA-4B88-8B69-7B44307AE981}" presName="root2" presStyleCnt="0"/>
      <dgm:spPr/>
    </dgm:pt>
    <dgm:pt modelId="{125D882F-B40D-4B83-BC94-BCB44CD1DFD0}" type="pres">
      <dgm:prSet presAssocID="{01C5054C-51AA-4B88-8B69-7B44307AE981}" presName="LevelTwoTextNode" presStyleLbl="node2" presStyleIdx="0" presStyleCnt="4">
        <dgm:presLayoutVars>
          <dgm:chPref val="3"/>
        </dgm:presLayoutVars>
      </dgm:prSet>
      <dgm:spPr/>
    </dgm:pt>
    <dgm:pt modelId="{0F69CB04-7957-437F-B730-CEA716E5CD3C}" type="pres">
      <dgm:prSet presAssocID="{01C5054C-51AA-4B88-8B69-7B44307AE981}" presName="level3hierChild" presStyleCnt="0"/>
      <dgm:spPr/>
    </dgm:pt>
    <dgm:pt modelId="{7AEF3E71-B735-48BB-B161-C7FC0E1C70C4}" type="pres">
      <dgm:prSet presAssocID="{0F2E8942-C722-45B8-B1D2-971E37872BDA}" presName="conn2-1" presStyleLbl="parChTrans1D2" presStyleIdx="1" presStyleCnt="4"/>
      <dgm:spPr/>
    </dgm:pt>
    <dgm:pt modelId="{3535D87A-51C8-420E-A3DF-27C0386001C4}" type="pres">
      <dgm:prSet presAssocID="{0F2E8942-C722-45B8-B1D2-971E37872BDA}" presName="connTx" presStyleLbl="parChTrans1D2" presStyleIdx="1" presStyleCnt="4"/>
      <dgm:spPr/>
    </dgm:pt>
    <dgm:pt modelId="{CCCC32F0-4165-4DDD-BF10-37093F09F98B}" type="pres">
      <dgm:prSet presAssocID="{70C36713-E409-4763-94DC-25AA9ED88A62}" presName="root2" presStyleCnt="0"/>
      <dgm:spPr/>
    </dgm:pt>
    <dgm:pt modelId="{2F740078-5026-4DB3-9181-01329A5BB6B9}" type="pres">
      <dgm:prSet presAssocID="{70C36713-E409-4763-94DC-25AA9ED88A62}" presName="LevelTwoTextNode" presStyleLbl="node2" presStyleIdx="1" presStyleCnt="4">
        <dgm:presLayoutVars>
          <dgm:chPref val="3"/>
        </dgm:presLayoutVars>
      </dgm:prSet>
      <dgm:spPr/>
    </dgm:pt>
    <dgm:pt modelId="{9D13E6CE-9B7A-46B1-8227-50D380AFD1CE}" type="pres">
      <dgm:prSet presAssocID="{70C36713-E409-4763-94DC-25AA9ED88A62}" presName="level3hierChild" presStyleCnt="0"/>
      <dgm:spPr/>
    </dgm:pt>
    <dgm:pt modelId="{CC8B91EA-3E9B-4A41-8241-20118AF291E8}" type="pres">
      <dgm:prSet presAssocID="{A50EADCD-22B5-4394-A48E-330E06B4639E}" presName="conn2-1" presStyleLbl="parChTrans1D2" presStyleIdx="2" presStyleCnt="4"/>
      <dgm:spPr/>
    </dgm:pt>
    <dgm:pt modelId="{C1DDF5C6-E5AB-42BD-85A5-939D708C5DC3}" type="pres">
      <dgm:prSet presAssocID="{A50EADCD-22B5-4394-A48E-330E06B4639E}" presName="connTx" presStyleLbl="parChTrans1D2" presStyleIdx="2" presStyleCnt="4"/>
      <dgm:spPr/>
    </dgm:pt>
    <dgm:pt modelId="{238C2555-B097-416A-A828-E55F7E7E68CB}" type="pres">
      <dgm:prSet presAssocID="{42E3F1D6-C823-4215-BD44-5904FF4295DD}" presName="root2" presStyleCnt="0"/>
      <dgm:spPr/>
    </dgm:pt>
    <dgm:pt modelId="{CCA5BB94-B87C-4FC7-805C-9E1B68680A0C}" type="pres">
      <dgm:prSet presAssocID="{42E3F1D6-C823-4215-BD44-5904FF4295DD}" presName="LevelTwoTextNode" presStyleLbl="node2" presStyleIdx="2" presStyleCnt="4">
        <dgm:presLayoutVars>
          <dgm:chPref val="3"/>
        </dgm:presLayoutVars>
      </dgm:prSet>
      <dgm:spPr/>
    </dgm:pt>
    <dgm:pt modelId="{3C27B7E8-B720-4327-954C-D66D6F4ACD9A}" type="pres">
      <dgm:prSet presAssocID="{42E3F1D6-C823-4215-BD44-5904FF4295DD}" presName="level3hierChild" presStyleCnt="0"/>
      <dgm:spPr/>
    </dgm:pt>
    <dgm:pt modelId="{4642B2CD-0299-48D3-893E-23D61F91434E}" type="pres">
      <dgm:prSet presAssocID="{7BB3CC01-CECF-4A9C-BF58-51EF7E32F414}" presName="conn2-1" presStyleLbl="parChTrans1D2" presStyleIdx="3" presStyleCnt="4"/>
      <dgm:spPr/>
    </dgm:pt>
    <dgm:pt modelId="{7F83AA25-30AD-43B9-BD69-375C4A60194A}" type="pres">
      <dgm:prSet presAssocID="{7BB3CC01-CECF-4A9C-BF58-51EF7E32F414}" presName="connTx" presStyleLbl="parChTrans1D2" presStyleIdx="3" presStyleCnt="4"/>
      <dgm:spPr/>
    </dgm:pt>
    <dgm:pt modelId="{962FF64D-2DDE-47D1-8FFB-EB8B949297E1}" type="pres">
      <dgm:prSet presAssocID="{D1AEA0CF-57F5-4EDC-A5CA-BBE2FCFD9F07}" presName="root2" presStyleCnt="0"/>
      <dgm:spPr/>
    </dgm:pt>
    <dgm:pt modelId="{5501BDD5-936F-4783-B715-3DCC03248ED2}" type="pres">
      <dgm:prSet presAssocID="{D1AEA0CF-57F5-4EDC-A5CA-BBE2FCFD9F07}" presName="LevelTwoTextNode" presStyleLbl="node2" presStyleIdx="3" presStyleCnt="4">
        <dgm:presLayoutVars>
          <dgm:chPref val="3"/>
        </dgm:presLayoutVars>
      </dgm:prSet>
      <dgm:spPr/>
    </dgm:pt>
    <dgm:pt modelId="{2AD29E03-69F5-4E61-9CA8-FE8E38609215}" type="pres">
      <dgm:prSet presAssocID="{D1AEA0CF-57F5-4EDC-A5CA-BBE2FCFD9F07}" presName="level3hierChild" presStyleCnt="0"/>
      <dgm:spPr/>
    </dgm:pt>
  </dgm:ptLst>
  <dgm:cxnLst>
    <dgm:cxn modelId="{9F3CC803-846E-4FE8-BFC6-DEFDA6C35302}" srcId="{D9693C3D-CB7D-44BD-8686-45BAA3EBAB10}" destId="{01C5054C-51AA-4B88-8B69-7B44307AE981}" srcOrd="0" destOrd="0" parTransId="{C3480911-354D-456D-BF9E-76781B89B85A}" sibTransId="{4CB44463-E6DC-4B74-8C58-511C90D95049}"/>
    <dgm:cxn modelId="{7864A806-4082-43B0-988B-CCFD82F5C7DA}" type="presOf" srcId="{42E3F1D6-C823-4215-BD44-5904FF4295DD}" destId="{CCA5BB94-B87C-4FC7-805C-9E1B68680A0C}" srcOrd="0" destOrd="0" presId="urn:microsoft.com/office/officeart/2008/layout/HorizontalMultiLevelHierarchy"/>
    <dgm:cxn modelId="{7B5CF108-F927-401F-BB74-E8DDDCDB4D11}" srcId="{D9693C3D-CB7D-44BD-8686-45BAA3EBAB10}" destId="{42E3F1D6-C823-4215-BD44-5904FF4295DD}" srcOrd="2" destOrd="0" parTransId="{A50EADCD-22B5-4394-A48E-330E06B4639E}" sibTransId="{E358C624-7C0E-466E-A0BE-F358A2459397}"/>
    <dgm:cxn modelId="{CE6DEC1A-E080-4913-AF16-1989EA93FAB2}" type="presOf" srcId="{01C5054C-51AA-4B88-8B69-7B44307AE981}" destId="{125D882F-B40D-4B83-BC94-BCB44CD1DFD0}" srcOrd="0" destOrd="0" presId="urn:microsoft.com/office/officeart/2008/layout/HorizontalMultiLevelHierarchy"/>
    <dgm:cxn modelId="{F7BC702C-E044-44FC-8B14-B54EBD481D7B}" type="presOf" srcId="{C3480911-354D-456D-BF9E-76781B89B85A}" destId="{4995766A-D0AA-48D3-B6CD-8CAE7ACDE49D}" srcOrd="1" destOrd="0" presId="urn:microsoft.com/office/officeart/2008/layout/HorizontalMultiLevelHierarchy"/>
    <dgm:cxn modelId="{39F68832-63F1-4E93-8F93-8CB038309C17}" type="presOf" srcId="{A50EADCD-22B5-4394-A48E-330E06B4639E}" destId="{C1DDF5C6-E5AB-42BD-85A5-939D708C5DC3}" srcOrd="1" destOrd="0" presId="urn:microsoft.com/office/officeart/2008/layout/HorizontalMultiLevelHierarchy"/>
    <dgm:cxn modelId="{E1827A43-0465-43CB-914C-41664FC61897}" srcId="{D9693C3D-CB7D-44BD-8686-45BAA3EBAB10}" destId="{70C36713-E409-4763-94DC-25AA9ED88A62}" srcOrd="1" destOrd="0" parTransId="{0F2E8942-C722-45B8-B1D2-971E37872BDA}" sibTransId="{1CD05749-C316-4E92-B7F0-7544F304DBC9}"/>
    <dgm:cxn modelId="{81FDB786-22E5-4589-A2DA-523F524EC2AB}" type="presOf" srcId="{D1AEA0CF-57F5-4EDC-A5CA-BBE2FCFD9F07}" destId="{5501BDD5-936F-4783-B715-3DCC03248ED2}" srcOrd="0" destOrd="0" presId="urn:microsoft.com/office/officeart/2008/layout/HorizontalMultiLevelHierarchy"/>
    <dgm:cxn modelId="{F7C5358E-519D-477E-A287-90A9C3CC91F1}" type="presOf" srcId="{0F2E8942-C722-45B8-B1D2-971E37872BDA}" destId="{3535D87A-51C8-420E-A3DF-27C0386001C4}" srcOrd="1" destOrd="0" presId="urn:microsoft.com/office/officeart/2008/layout/HorizontalMultiLevelHierarchy"/>
    <dgm:cxn modelId="{B1620A91-59A3-43E4-83AF-A24396DCB9C3}" srcId="{9FC274A0-9353-481A-A843-02D11EE18546}" destId="{D9693C3D-CB7D-44BD-8686-45BAA3EBAB10}" srcOrd="0" destOrd="0" parTransId="{D423628A-7038-4CDA-97DA-F731052FC92D}" sibTransId="{CFD8F5EC-DE1A-4000-AFDD-4BA198C33925}"/>
    <dgm:cxn modelId="{AB998691-5590-4C25-9126-356F7EAB039C}" type="presOf" srcId="{7BB3CC01-CECF-4A9C-BF58-51EF7E32F414}" destId="{4642B2CD-0299-48D3-893E-23D61F91434E}" srcOrd="0" destOrd="0" presId="urn:microsoft.com/office/officeart/2008/layout/HorizontalMultiLevelHierarchy"/>
    <dgm:cxn modelId="{E1E3C8B5-C67D-4249-B1C8-647101B77E3F}" type="presOf" srcId="{D9693C3D-CB7D-44BD-8686-45BAA3EBAB10}" destId="{DAEAE360-AD4F-444B-A683-536D14BB430C}" srcOrd="0" destOrd="0" presId="urn:microsoft.com/office/officeart/2008/layout/HorizontalMultiLevelHierarchy"/>
    <dgm:cxn modelId="{6F5426BD-C908-4677-AFAE-3BCABAFDC629}" srcId="{D9693C3D-CB7D-44BD-8686-45BAA3EBAB10}" destId="{D1AEA0CF-57F5-4EDC-A5CA-BBE2FCFD9F07}" srcOrd="3" destOrd="0" parTransId="{7BB3CC01-CECF-4A9C-BF58-51EF7E32F414}" sibTransId="{0579AD67-DAC4-4595-9182-F9A674D95412}"/>
    <dgm:cxn modelId="{166040BD-C237-46FA-B777-04DE28CF8E0B}" type="presOf" srcId="{9FC274A0-9353-481A-A843-02D11EE18546}" destId="{1670D137-A92A-4EBD-B367-048DEBF1900E}" srcOrd="0" destOrd="0" presId="urn:microsoft.com/office/officeart/2008/layout/HorizontalMultiLevelHierarchy"/>
    <dgm:cxn modelId="{8F28CECC-82AC-4C59-83EF-29470C586F65}" type="presOf" srcId="{0F2E8942-C722-45B8-B1D2-971E37872BDA}" destId="{7AEF3E71-B735-48BB-B161-C7FC0E1C70C4}" srcOrd="0" destOrd="0" presId="urn:microsoft.com/office/officeart/2008/layout/HorizontalMultiLevelHierarchy"/>
    <dgm:cxn modelId="{FEC717D2-4EEF-445B-AF4B-EBA7099AA203}" type="presOf" srcId="{7BB3CC01-CECF-4A9C-BF58-51EF7E32F414}" destId="{7F83AA25-30AD-43B9-BD69-375C4A60194A}" srcOrd="1" destOrd="0" presId="urn:microsoft.com/office/officeart/2008/layout/HorizontalMultiLevelHierarchy"/>
    <dgm:cxn modelId="{FFAF73D9-CBB9-4B8A-B89F-6A04292550EE}" type="presOf" srcId="{C3480911-354D-456D-BF9E-76781B89B85A}" destId="{11AA15AA-83FB-4447-B577-370A8D744F9B}" srcOrd="0" destOrd="0" presId="urn:microsoft.com/office/officeart/2008/layout/HorizontalMultiLevelHierarchy"/>
    <dgm:cxn modelId="{C18905E8-2AFE-4E04-89C2-6C4BABD9E89A}" type="presOf" srcId="{70C36713-E409-4763-94DC-25AA9ED88A62}" destId="{2F740078-5026-4DB3-9181-01329A5BB6B9}" srcOrd="0" destOrd="0" presId="urn:microsoft.com/office/officeart/2008/layout/HorizontalMultiLevelHierarchy"/>
    <dgm:cxn modelId="{5D44E0FB-9B50-42AF-85A8-3D04357774A0}" type="presOf" srcId="{A50EADCD-22B5-4394-A48E-330E06B4639E}" destId="{CC8B91EA-3E9B-4A41-8241-20118AF291E8}" srcOrd="0" destOrd="0" presId="urn:microsoft.com/office/officeart/2008/layout/HorizontalMultiLevelHierarchy"/>
    <dgm:cxn modelId="{13C478F4-77D7-48AD-98E7-1416BF8DCFA1}" type="presParOf" srcId="{1670D137-A92A-4EBD-B367-048DEBF1900E}" destId="{C448C37F-70F1-4124-B3FE-5CF91CE0655D}" srcOrd="0" destOrd="0" presId="urn:microsoft.com/office/officeart/2008/layout/HorizontalMultiLevelHierarchy"/>
    <dgm:cxn modelId="{F8D0A57B-AA69-44E0-AE0F-45ABF1842A3F}" type="presParOf" srcId="{C448C37F-70F1-4124-B3FE-5CF91CE0655D}" destId="{DAEAE360-AD4F-444B-A683-536D14BB430C}" srcOrd="0" destOrd="0" presId="urn:microsoft.com/office/officeart/2008/layout/HorizontalMultiLevelHierarchy"/>
    <dgm:cxn modelId="{4BCBEA20-0AEC-4153-9450-96279A534802}" type="presParOf" srcId="{C448C37F-70F1-4124-B3FE-5CF91CE0655D}" destId="{2B71C85A-4608-45BE-96B3-B18D589013FB}" srcOrd="1" destOrd="0" presId="urn:microsoft.com/office/officeart/2008/layout/HorizontalMultiLevelHierarchy"/>
    <dgm:cxn modelId="{BFFA2E8F-8D5E-47D4-B5CE-E759FC60C291}" type="presParOf" srcId="{2B71C85A-4608-45BE-96B3-B18D589013FB}" destId="{11AA15AA-83FB-4447-B577-370A8D744F9B}" srcOrd="0" destOrd="0" presId="urn:microsoft.com/office/officeart/2008/layout/HorizontalMultiLevelHierarchy"/>
    <dgm:cxn modelId="{415D0929-C6DB-4BF5-92F5-3F8C8E03B959}" type="presParOf" srcId="{11AA15AA-83FB-4447-B577-370A8D744F9B}" destId="{4995766A-D0AA-48D3-B6CD-8CAE7ACDE49D}" srcOrd="0" destOrd="0" presId="urn:microsoft.com/office/officeart/2008/layout/HorizontalMultiLevelHierarchy"/>
    <dgm:cxn modelId="{4C7B3E7C-1756-47DA-AF07-98B7E8768C7A}" type="presParOf" srcId="{2B71C85A-4608-45BE-96B3-B18D589013FB}" destId="{EF4612E5-18C5-43EB-A935-7996792A3124}" srcOrd="1" destOrd="0" presId="urn:microsoft.com/office/officeart/2008/layout/HorizontalMultiLevelHierarchy"/>
    <dgm:cxn modelId="{9B85BACD-AC38-4D04-A117-E2B1C4BEF92A}" type="presParOf" srcId="{EF4612E5-18C5-43EB-A935-7996792A3124}" destId="{125D882F-B40D-4B83-BC94-BCB44CD1DFD0}" srcOrd="0" destOrd="0" presId="urn:microsoft.com/office/officeart/2008/layout/HorizontalMultiLevelHierarchy"/>
    <dgm:cxn modelId="{2200C2F3-02A4-47B2-8AC8-754F884F1DEE}" type="presParOf" srcId="{EF4612E5-18C5-43EB-A935-7996792A3124}" destId="{0F69CB04-7957-437F-B730-CEA716E5CD3C}" srcOrd="1" destOrd="0" presId="urn:microsoft.com/office/officeart/2008/layout/HorizontalMultiLevelHierarchy"/>
    <dgm:cxn modelId="{F93D7747-F9EA-471C-8CFF-6AF3E7CA2691}" type="presParOf" srcId="{2B71C85A-4608-45BE-96B3-B18D589013FB}" destId="{7AEF3E71-B735-48BB-B161-C7FC0E1C70C4}" srcOrd="2" destOrd="0" presId="urn:microsoft.com/office/officeart/2008/layout/HorizontalMultiLevelHierarchy"/>
    <dgm:cxn modelId="{2EF64532-11DB-45DA-9546-15691904F8B9}" type="presParOf" srcId="{7AEF3E71-B735-48BB-B161-C7FC0E1C70C4}" destId="{3535D87A-51C8-420E-A3DF-27C0386001C4}" srcOrd="0" destOrd="0" presId="urn:microsoft.com/office/officeart/2008/layout/HorizontalMultiLevelHierarchy"/>
    <dgm:cxn modelId="{58E67FEE-E816-4328-9261-1BCAF402C976}" type="presParOf" srcId="{2B71C85A-4608-45BE-96B3-B18D589013FB}" destId="{CCCC32F0-4165-4DDD-BF10-37093F09F98B}" srcOrd="3" destOrd="0" presId="urn:microsoft.com/office/officeart/2008/layout/HorizontalMultiLevelHierarchy"/>
    <dgm:cxn modelId="{470F4140-FCED-4367-A3DE-A0DA7319226B}" type="presParOf" srcId="{CCCC32F0-4165-4DDD-BF10-37093F09F98B}" destId="{2F740078-5026-4DB3-9181-01329A5BB6B9}" srcOrd="0" destOrd="0" presId="urn:microsoft.com/office/officeart/2008/layout/HorizontalMultiLevelHierarchy"/>
    <dgm:cxn modelId="{05113D83-DE5A-4E6F-8DAA-C745A6BF864F}" type="presParOf" srcId="{CCCC32F0-4165-4DDD-BF10-37093F09F98B}" destId="{9D13E6CE-9B7A-46B1-8227-50D380AFD1CE}" srcOrd="1" destOrd="0" presId="urn:microsoft.com/office/officeart/2008/layout/HorizontalMultiLevelHierarchy"/>
    <dgm:cxn modelId="{7056944F-31B3-4EFB-8816-750C782DA735}" type="presParOf" srcId="{2B71C85A-4608-45BE-96B3-B18D589013FB}" destId="{CC8B91EA-3E9B-4A41-8241-20118AF291E8}" srcOrd="4" destOrd="0" presId="urn:microsoft.com/office/officeart/2008/layout/HorizontalMultiLevelHierarchy"/>
    <dgm:cxn modelId="{F70BF0A8-1A14-4762-9474-45204717183C}" type="presParOf" srcId="{CC8B91EA-3E9B-4A41-8241-20118AF291E8}" destId="{C1DDF5C6-E5AB-42BD-85A5-939D708C5DC3}" srcOrd="0" destOrd="0" presId="urn:microsoft.com/office/officeart/2008/layout/HorizontalMultiLevelHierarchy"/>
    <dgm:cxn modelId="{EA2B44EA-363B-44C2-9157-67EDE41019E3}" type="presParOf" srcId="{2B71C85A-4608-45BE-96B3-B18D589013FB}" destId="{238C2555-B097-416A-A828-E55F7E7E68CB}" srcOrd="5" destOrd="0" presId="urn:microsoft.com/office/officeart/2008/layout/HorizontalMultiLevelHierarchy"/>
    <dgm:cxn modelId="{6A1B68E2-31B2-43ED-B16F-47590F6D7CFB}" type="presParOf" srcId="{238C2555-B097-416A-A828-E55F7E7E68CB}" destId="{CCA5BB94-B87C-4FC7-805C-9E1B68680A0C}" srcOrd="0" destOrd="0" presId="urn:microsoft.com/office/officeart/2008/layout/HorizontalMultiLevelHierarchy"/>
    <dgm:cxn modelId="{EBE3A66B-B864-41BA-9735-81DA64CF872D}" type="presParOf" srcId="{238C2555-B097-416A-A828-E55F7E7E68CB}" destId="{3C27B7E8-B720-4327-954C-D66D6F4ACD9A}" srcOrd="1" destOrd="0" presId="urn:microsoft.com/office/officeart/2008/layout/HorizontalMultiLevelHierarchy"/>
    <dgm:cxn modelId="{9887C59E-58D2-4ECD-8B58-46CC774FE074}" type="presParOf" srcId="{2B71C85A-4608-45BE-96B3-B18D589013FB}" destId="{4642B2CD-0299-48D3-893E-23D61F91434E}" srcOrd="6" destOrd="0" presId="urn:microsoft.com/office/officeart/2008/layout/HorizontalMultiLevelHierarchy"/>
    <dgm:cxn modelId="{F7662932-661C-437B-AC9A-CCC16F7F6CA2}" type="presParOf" srcId="{4642B2CD-0299-48D3-893E-23D61F91434E}" destId="{7F83AA25-30AD-43B9-BD69-375C4A60194A}" srcOrd="0" destOrd="0" presId="urn:microsoft.com/office/officeart/2008/layout/HorizontalMultiLevelHierarchy"/>
    <dgm:cxn modelId="{B30670D5-F8FB-4A7F-A294-F8A46FBE929D}" type="presParOf" srcId="{2B71C85A-4608-45BE-96B3-B18D589013FB}" destId="{962FF64D-2DDE-47D1-8FFB-EB8B949297E1}" srcOrd="7" destOrd="0" presId="urn:microsoft.com/office/officeart/2008/layout/HorizontalMultiLevelHierarchy"/>
    <dgm:cxn modelId="{C666F045-F887-48DF-A8E6-8D66596F7762}" type="presParOf" srcId="{962FF64D-2DDE-47D1-8FFB-EB8B949297E1}" destId="{5501BDD5-936F-4783-B715-3DCC03248ED2}" srcOrd="0" destOrd="0" presId="urn:microsoft.com/office/officeart/2008/layout/HorizontalMultiLevelHierarchy"/>
    <dgm:cxn modelId="{D55DC958-21D6-4E17-881B-57B365980B92}" type="presParOf" srcId="{962FF64D-2DDE-47D1-8FFB-EB8B949297E1}" destId="{2AD29E03-69F5-4E61-9CA8-FE8E3860921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A56D-59E9-4836-90B4-C4BA8303C2D0}">
      <dsp:nvSpPr>
        <dsp:cNvPr id="0" name=""/>
        <dsp:cNvSpPr/>
      </dsp:nvSpPr>
      <dsp:spPr>
        <a:xfrm>
          <a:off x="4147238" y="316874"/>
          <a:ext cx="2929295" cy="132262"/>
        </a:xfrm>
        <a:custGeom>
          <a:avLst/>
          <a:gdLst/>
          <a:ahLst/>
          <a:cxnLst/>
          <a:rect l="0" t="0" r="0" b="0"/>
          <a:pathLst>
            <a:path>
              <a:moveTo>
                <a:pt x="0" y="0"/>
              </a:moveTo>
              <a:lnTo>
                <a:pt x="0" y="66131"/>
              </a:lnTo>
              <a:lnTo>
                <a:pt x="2929295" y="66131"/>
              </a:lnTo>
              <a:lnTo>
                <a:pt x="2929295" y="1322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FE9E4-B3E1-488D-AC5E-0FACD1246F29}">
      <dsp:nvSpPr>
        <dsp:cNvPr id="0" name=""/>
        <dsp:cNvSpPr/>
      </dsp:nvSpPr>
      <dsp:spPr>
        <a:xfrm>
          <a:off x="5650227" y="764047"/>
          <a:ext cx="94473" cy="1631239"/>
        </a:xfrm>
        <a:custGeom>
          <a:avLst/>
          <a:gdLst/>
          <a:ahLst/>
          <a:cxnLst/>
          <a:rect l="0" t="0" r="0" b="0"/>
          <a:pathLst>
            <a:path>
              <a:moveTo>
                <a:pt x="0" y="0"/>
              </a:moveTo>
              <a:lnTo>
                <a:pt x="0" y="1631239"/>
              </a:lnTo>
              <a:lnTo>
                <a:pt x="94473" y="16312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5262E-36CA-4BDA-B46F-70FB881103F0}">
      <dsp:nvSpPr>
        <dsp:cNvPr id="0" name=""/>
        <dsp:cNvSpPr/>
      </dsp:nvSpPr>
      <dsp:spPr>
        <a:xfrm>
          <a:off x="5650227" y="764047"/>
          <a:ext cx="110672" cy="1222207"/>
        </a:xfrm>
        <a:custGeom>
          <a:avLst/>
          <a:gdLst/>
          <a:ahLst/>
          <a:cxnLst/>
          <a:rect l="0" t="0" r="0" b="0"/>
          <a:pathLst>
            <a:path>
              <a:moveTo>
                <a:pt x="0" y="0"/>
              </a:moveTo>
              <a:lnTo>
                <a:pt x="0" y="1222207"/>
              </a:lnTo>
              <a:lnTo>
                <a:pt x="110672" y="12222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A82E5-4E8E-4E49-933F-3A52220463F6}">
      <dsp:nvSpPr>
        <dsp:cNvPr id="0" name=""/>
        <dsp:cNvSpPr/>
      </dsp:nvSpPr>
      <dsp:spPr>
        <a:xfrm>
          <a:off x="5650227" y="764047"/>
          <a:ext cx="94473" cy="736891"/>
        </a:xfrm>
        <a:custGeom>
          <a:avLst/>
          <a:gdLst/>
          <a:ahLst/>
          <a:cxnLst/>
          <a:rect l="0" t="0" r="0" b="0"/>
          <a:pathLst>
            <a:path>
              <a:moveTo>
                <a:pt x="0" y="0"/>
              </a:moveTo>
              <a:lnTo>
                <a:pt x="0" y="736891"/>
              </a:lnTo>
              <a:lnTo>
                <a:pt x="94473" y="7368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754AA-F040-4F75-8B0B-CBDB223CA95A}">
      <dsp:nvSpPr>
        <dsp:cNvPr id="0" name=""/>
        <dsp:cNvSpPr/>
      </dsp:nvSpPr>
      <dsp:spPr>
        <a:xfrm>
          <a:off x="5650227" y="764047"/>
          <a:ext cx="94473" cy="289718"/>
        </a:xfrm>
        <a:custGeom>
          <a:avLst/>
          <a:gdLst/>
          <a:ahLst/>
          <a:cxnLst/>
          <a:rect l="0" t="0" r="0" b="0"/>
          <a:pathLst>
            <a:path>
              <a:moveTo>
                <a:pt x="0" y="0"/>
              </a:moveTo>
              <a:lnTo>
                <a:pt x="0" y="289718"/>
              </a:lnTo>
              <a:lnTo>
                <a:pt x="94473" y="2897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E9D92-65BB-4E77-ACB6-E56EF4E9F7F3}">
      <dsp:nvSpPr>
        <dsp:cNvPr id="0" name=""/>
        <dsp:cNvSpPr/>
      </dsp:nvSpPr>
      <dsp:spPr>
        <a:xfrm>
          <a:off x="4147238" y="316874"/>
          <a:ext cx="1754917" cy="132262"/>
        </a:xfrm>
        <a:custGeom>
          <a:avLst/>
          <a:gdLst/>
          <a:ahLst/>
          <a:cxnLst/>
          <a:rect l="0" t="0" r="0" b="0"/>
          <a:pathLst>
            <a:path>
              <a:moveTo>
                <a:pt x="0" y="0"/>
              </a:moveTo>
              <a:lnTo>
                <a:pt x="0" y="66131"/>
              </a:lnTo>
              <a:lnTo>
                <a:pt x="1754917" y="66131"/>
              </a:lnTo>
              <a:lnTo>
                <a:pt x="1754917" y="1322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C317E-439F-48ED-977B-50DB3B396835}">
      <dsp:nvSpPr>
        <dsp:cNvPr id="0" name=""/>
        <dsp:cNvSpPr/>
      </dsp:nvSpPr>
      <dsp:spPr>
        <a:xfrm>
          <a:off x="4147238" y="316874"/>
          <a:ext cx="874381" cy="132262"/>
        </a:xfrm>
        <a:custGeom>
          <a:avLst/>
          <a:gdLst/>
          <a:ahLst/>
          <a:cxnLst/>
          <a:rect l="0" t="0" r="0" b="0"/>
          <a:pathLst>
            <a:path>
              <a:moveTo>
                <a:pt x="0" y="0"/>
              </a:moveTo>
              <a:lnTo>
                <a:pt x="0" y="66131"/>
              </a:lnTo>
              <a:lnTo>
                <a:pt x="874381" y="66131"/>
              </a:lnTo>
              <a:lnTo>
                <a:pt x="874381" y="1322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E5000-590E-456E-83DE-CD47BB843E9B}">
      <dsp:nvSpPr>
        <dsp:cNvPr id="0" name=""/>
        <dsp:cNvSpPr/>
      </dsp:nvSpPr>
      <dsp:spPr>
        <a:xfrm>
          <a:off x="3903585" y="1293088"/>
          <a:ext cx="94473" cy="1631239"/>
        </a:xfrm>
        <a:custGeom>
          <a:avLst/>
          <a:gdLst/>
          <a:ahLst/>
          <a:cxnLst/>
          <a:rect l="0" t="0" r="0" b="0"/>
          <a:pathLst>
            <a:path>
              <a:moveTo>
                <a:pt x="0" y="0"/>
              </a:moveTo>
              <a:lnTo>
                <a:pt x="0" y="1631239"/>
              </a:lnTo>
              <a:lnTo>
                <a:pt x="94473" y="163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3BB01-9787-425B-9306-7712F0ACDDE2}">
      <dsp:nvSpPr>
        <dsp:cNvPr id="0" name=""/>
        <dsp:cNvSpPr/>
      </dsp:nvSpPr>
      <dsp:spPr>
        <a:xfrm>
          <a:off x="3903585" y="1293088"/>
          <a:ext cx="94473" cy="1184065"/>
        </a:xfrm>
        <a:custGeom>
          <a:avLst/>
          <a:gdLst/>
          <a:ahLst/>
          <a:cxnLst/>
          <a:rect l="0" t="0" r="0" b="0"/>
          <a:pathLst>
            <a:path>
              <a:moveTo>
                <a:pt x="0" y="0"/>
              </a:moveTo>
              <a:lnTo>
                <a:pt x="0" y="1184065"/>
              </a:lnTo>
              <a:lnTo>
                <a:pt x="94473" y="11840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22FB0-B917-4D51-A222-54419C4B3D6B}">
      <dsp:nvSpPr>
        <dsp:cNvPr id="0" name=""/>
        <dsp:cNvSpPr/>
      </dsp:nvSpPr>
      <dsp:spPr>
        <a:xfrm>
          <a:off x="3903585" y="1293088"/>
          <a:ext cx="94473" cy="736891"/>
        </a:xfrm>
        <a:custGeom>
          <a:avLst/>
          <a:gdLst/>
          <a:ahLst/>
          <a:cxnLst/>
          <a:rect l="0" t="0" r="0" b="0"/>
          <a:pathLst>
            <a:path>
              <a:moveTo>
                <a:pt x="0" y="0"/>
              </a:moveTo>
              <a:lnTo>
                <a:pt x="0" y="736891"/>
              </a:lnTo>
              <a:lnTo>
                <a:pt x="94473" y="7368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46681-C0C8-4AFE-81C6-448C1A8C2A46}">
      <dsp:nvSpPr>
        <dsp:cNvPr id="0" name=""/>
        <dsp:cNvSpPr/>
      </dsp:nvSpPr>
      <dsp:spPr>
        <a:xfrm>
          <a:off x="3903585" y="1293088"/>
          <a:ext cx="94473" cy="289718"/>
        </a:xfrm>
        <a:custGeom>
          <a:avLst/>
          <a:gdLst/>
          <a:ahLst/>
          <a:cxnLst/>
          <a:rect l="0" t="0" r="0" b="0"/>
          <a:pathLst>
            <a:path>
              <a:moveTo>
                <a:pt x="0" y="0"/>
              </a:moveTo>
              <a:lnTo>
                <a:pt x="0" y="289718"/>
              </a:lnTo>
              <a:lnTo>
                <a:pt x="94473" y="289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E69AD-E4D5-41A0-B330-F458E80DF320}">
      <dsp:nvSpPr>
        <dsp:cNvPr id="0" name=""/>
        <dsp:cNvSpPr/>
      </dsp:nvSpPr>
      <dsp:spPr>
        <a:xfrm>
          <a:off x="3988196" y="763358"/>
          <a:ext cx="167318" cy="214819"/>
        </a:xfrm>
        <a:custGeom>
          <a:avLst/>
          <a:gdLst/>
          <a:ahLst/>
          <a:cxnLst/>
          <a:rect l="0" t="0" r="0" b="0"/>
          <a:pathLst>
            <a:path>
              <a:moveTo>
                <a:pt x="0" y="0"/>
              </a:moveTo>
              <a:lnTo>
                <a:pt x="0" y="148688"/>
              </a:lnTo>
              <a:lnTo>
                <a:pt x="167318" y="148688"/>
              </a:lnTo>
              <a:lnTo>
                <a:pt x="167318" y="21481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4FBF6-DAB5-4404-84E5-EFD47ECA9198}">
      <dsp:nvSpPr>
        <dsp:cNvPr id="0" name=""/>
        <dsp:cNvSpPr/>
      </dsp:nvSpPr>
      <dsp:spPr>
        <a:xfrm>
          <a:off x="2718525" y="1084787"/>
          <a:ext cx="94473" cy="2972759"/>
        </a:xfrm>
        <a:custGeom>
          <a:avLst/>
          <a:gdLst/>
          <a:ahLst/>
          <a:cxnLst/>
          <a:rect l="0" t="0" r="0" b="0"/>
          <a:pathLst>
            <a:path>
              <a:moveTo>
                <a:pt x="0" y="0"/>
              </a:moveTo>
              <a:lnTo>
                <a:pt x="0" y="2972759"/>
              </a:lnTo>
              <a:lnTo>
                <a:pt x="94473" y="29727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848E5-933C-493A-8673-5C318E824020}">
      <dsp:nvSpPr>
        <dsp:cNvPr id="0" name=""/>
        <dsp:cNvSpPr/>
      </dsp:nvSpPr>
      <dsp:spPr>
        <a:xfrm>
          <a:off x="2718525" y="1084787"/>
          <a:ext cx="94473" cy="2525586"/>
        </a:xfrm>
        <a:custGeom>
          <a:avLst/>
          <a:gdLst/>
          <a:ahLst/>
          <a:cxnLst/>
          <a:rect l="0" t="0" r="0" b="0"/>
          <a:pathLst>
            <a:path>
              <a:moveTo>
                <a:pt x="0" y="0"/>
              </a:moveTo>
              <a:lnTo>
                <a:pt x="0" y="2525586"/>
              </a:lnTo>
              <a:lnTo>
                <a:pt x="94473" y="25255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2AE9A-89BC-41FB-AC36-DD1A1B1E8C04}">
      <dsp:nvSpPr>
        <dsp:cNvPr id="0" name=""/>
        <dsp:cNvSpPr/>
      </dsp:nvSpPr>
      <dsp:spPr>
        <a:xfrm>
          <a:off x="2718525" y="1084787"/>
          <a:ext cx="94473" cy="2078412"/>
        </a:xfrm>
        <a:custGeom>
          <a:avLst/>
          <a:gdLst/>
          <a:ahLst/>
          <a:cxnLst/>
          <a:rect l="0" t="0" r="0" b="0"/>
          <a:pathLst>
            <a:path>
              <a:moveTo>
                <a:pt x="0" y="0"/>
              </a:moveTo>
              <a:lnTo>
                <a:pt x="0" y="2078412"/>
              </a:lnTo>
              <a:lnTo>
                <a:pt x="94473" y="20784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79AFA-3A1F-4BEF-888D-6667790BF948}">
      <dsp:nvSpPr>
        <dsp:cNvPr id="0" name=""/>
        <dsp:cNvSpPr/>
      </dsp:nvSpPr>
      <dsp:spPr>
        <a:xfrm>
          <a:off x="2718525" y="1084787"/>
          <a:ext cx="94473" cy="1631239"/>
        </a:xfrm>
        <a:custGeom>
          <a:avLst/>
          <a:gdLst/>
          <a:ahLst/>
          <a:cxnLst/>
          <a:rect l="0" t="0" r="0" b="0"/>
          <a:pathLst>
            <a:path>
              <a:moveTo>
                <a:pt x="0" y="0"/>
              </a:moveTo>
              <a:lnTo>
                <a:pt x="0" y="1631239"/>
              </a:lnTo>
              <a:lnTo>
                <a:pt x="94473" y="163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BD7A9-76B1-40A1-B303-417100B81B1E}">
      <dsp:nvSpPr>
        <dsp:cNvPr id="0" name=""/>
        <dsp:cNvSpPr/>
      </dsp:nvSpPr>
      <dsp:spPr>
        <a:xfrm>
          <a:off x="2718525" y="1084787"/>
          <a:ext cx="94473" cy="1184065"/>
        </a:xfrm>
        <a:custGeom>
          <a:avLst/>
          <a:gdLst/>
          <a:ahLst/>
          <a:cxnLst/>
          <a:rect l="0" t="0" r="0" b="0"/>
          <a:pathLst>
            <a:path>
              <a:moveTo>
                <a:pt x="0" y="0"/>
              </a:moveTo>
              <a:lnTo>
                <a:pt x="0" y="1184065"/>
              </a:lnTo>
              <a:lnTo>
                <a:pt x="94473" y="11840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047D1-143D-409E-85D0-8027F36E8962}">
      <dsp:nvSpPr>
        <dsp:cNvPr id="0" name=""/>
        <dsp:cNvSpPr/>
      </dsp:nvSpPr>
      <dsp:spPr>
        <a:xfrm>
          <a:off x="2718525" y="1084787"/>
          <a:ext cx="94473" cy="736891"/>
        </a:xfrm>
        <a:custGeom>
          <a:avLst/>
          <a:gdLst/>
          <a:ahLst/>
          <a:cxnLst/>
          <a:rect l="0" t="0" r="0" b="0"/>
          <a:pathLst>
            <a:path>
              <a:moveTo>
                <a:pt x="0" y="0"/>
              </a:moveTo>
              <a:lnTo>
                <a:pt x="0" y="736891"/>
              </a:lnTo>
              <a:lnTo>
                <a:pt x="94473" y="7368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FF862-9AF2-4296-B295-97B600F9B7EA}">
      <dsp:nvSpPr>
        <dsp:cNvPr id="0" name=""/>
        <dsp:cNvSpPr/>
      </dsp:nvSpPr>
      <dsp:spPr>
        <a:xfrm>
          <a:off x="2718525" y="1084787"/>
          <a:ext cx="94473" cy="289718"/>
        </a:xfrm>
        <a:custGeom>
          <a:avLst/>
          <a:gdLst/>
          <a:ahLst/>
          <a:cxnLst/>
          <a:rect l="0" t="0" r="0" b="0"/>
          <a:pathLst>
            <a:path>
              <a:moveTo>
                <a:pt x="0" y="0"/>
              </a:moveTo>
              <a:lnTo>
                <a:pt x="0" y="289718"/>
              </a:lnTo>
              <a:lnTo>
                <a:pt x="94473" y="2897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BD58D-F794-4189-9F1B-6296634D0691}">
      <dsp:nvSpPr>
        <dsp:cNvPr id="0" name=""/>
        <dsp:cNvSpPr/>
      </dsp:nvSpPr>
      <dsp:spPr>
        <a:xfrm>
          <a:off x="2970454" y="717638"/>
          <a:ext cx="1017742" cy="91440"/>
        </a:xfrm>
        <a:custGeom>
          <a:avLst/>
          <a:gdLst/>
          <a:ahLst/>
          <a:cxnLst/>
          <a:rect l="0" t="0" r="0" b="0"/>
          <a:pathLst>
            <a:path>
              <a:moveTo>
                <a:pt x="1017742" y="45720"/>
              </a:moveTo>
              <a:lnTo>
                <a:pt x="0" y="45720"/>
              </a:lnTo>
              <a:lnTo>
                <a:pt x="0" y="5223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9E82B-0E61-45C8-B7C4-5AC5EF472277}">
      <dsp:nvSpPr>
        <dsp:cNvPr id="0" name=""/>
        <dsp:cNvSpPr/>
      </dsp:nvSpPr>
      <dsp:spPr>
        <a:xfrm>
          <a:off x="3988196" y="316874"/>
          <a:ext cx="159042" cy="131572"/>
        </a:xfrm>
        <a:custGeom>
          <a:avLst/>
          <a:gdLst/>
          <a:ahLst/>
          <a:cxnLst/>
          <a:rect l="0" t="0" r="0" b="0"/>
          <a:pathLst>
            <a:path>
              <a:moveTo>
                <a:pt x="159042" y="0"/>
              </a:moveTo>
              <a:lnTo>
                <a:pt x="159042" y="65441"/>
              </a:lnTo>
              <a:lnTo>
                <a:pt x="0" y="65441"/>
              </a:lnTo>
              <a:lnTo>
                <a:pt x="0" y="1315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75034-CE9F-45D8-9D56-7917625AC7E8}">
      <dsp:nvSpPr>
        <dsp:cNvPr id="0" name=""/>
        <dsp:cNvSpPr/>
      </dsp:nvSpPr>
      <dsp:spPr>
        <a:xfrm>
          <a:off x="977400" y="764047"/>
          <a:ext cx="91440" cy="2525586"/>
        </a:xfrm>
        <a:custGeom>
          <a:avLst/>
          <a:gdLst/>
          <a:ahLst/>
          <a:cxnLst/>
          <a:rect l="0" t="0" r="0" b="0"/>
          <a:pathLst>
            <a:path>
              <a:moveTo>
                <a:pt x="45720" y="0"/>
              </a:moveTo>
              <a:lnTo>
                <a:pt x="45720" y="2525586"/>
              </a:lnTo>
              <a:lnTo>
                <a:pt x="135035" y="25255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2CCCC2-C3BF-4DF7-9038-22A2E7AF1913}">
      <dsp:nvSpPr>
        <dsp:cNvPr id="0" name=""/>
        <dsp:cNvSpPr/>
      </dsp:nvSpPr>
      <dsp:spPr>
        <a:xfrm>
          <a:off x="977400" y="764047"/>
          <a:ext cx="91440" cy="2078412"/>
        </a:xfrm>
        <a:custGeom>
          <a:avLst/>
          <a:gdLst/>
          <a:ahLst/>
          <a:cxnLst/>
          <a:rect l="0" t="0" r="0" b="0"/>
          <a:pathLst>
            <a:path>
              <a:moveTo>
                <a:pt x="45720" y="0"/>
              </a:moveTo>
              <a:lnTo>
                <a:pt x="45720" y="2078412"/>
              </a:lnTo>
              <a:lnTo>
                <a:pt x="135035" y="207841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168BE-9627-49C3-AFBF-05BD96B227A2}">
      <dsp:nvSpPr>
        <dsp:cNvPr id="0" name=""/>
        <dsp:cNvSpPr/>
      </dsp:nvSpPr>
      <dsp:spPr>
        <a:xfrm>
          <a:off x="977400" y="764047"/>
          <a:ext cx="91440" cy="1631239"/>
        </a:xfrm>
        <a:custGeom>
          <a:avLst/>
          <a:gdLst/>
          <a:ahLst/>
          <a:cxnLst/>
          <a:rect l="0" t="0" r="0" b="0"/>
          <a:pathLst>
            <a:path>
              <a:moveTo>
                <a:pt x="45720" y="0"/>
              </a:moveTo>
              <a:lnTo>
                <a:pt x="45720" y="1631239"/>
              </a:lnTo>
              <a:lnTo>
                <a:pt x="135035" y="163123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34DE0-B7BD-4099-97D8-0781EE3C8406}">
      <dsp:nvSpPr>
        <dsp:cNvPr id="0" name=""/>
        <dsp:cNvSpPr/>
      </dsp:nvSpPr>
      <dsp:spPr>
        <a:xfrm>
          <a:off x="977400" y="764047"/>
          <a:ext cx="91440" cy="1184065"/>
        </a:xfrm>
        <a:custGeom>
          <a:avLst/>
          <a:gdLst/>
          <a:ahLst/>
          <a:cxnLst/>
          <a:rect l="0" t="0" r="0" b="0"/>
          <a:pathLst>
            <a:path>
              <a:moveTo>
                <a:pt x="45720" y="0"/>
              </a:moveTo>
              <a:lnTo>
                <a:pt x="45720" y="1184065"/>
              </a:lnTo>
              <a:lnTo>
                <a:pt x="135035" y="118406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5F75E-151D-4D27-873D-B2A1FFCD54B4}">
      <dsp:nvSpPr>
        <dsp:cNvPr id="0" name=""/>
        <dsp:cNvSpPr/>
      </dsp:nvSpPr>
      <dsp:spPr>
        <a:xfrm>
          <a:off x="1023120" y="764047"/>
          <a:ext cx="94473" cy="736891"/>
        </a:xfrm>
        <a:custGeom>
          <a:avLst/>
          <a:gdLst/>
          <a:ahLst/>
          <a:cxnLst/>
          <a:rect l="0" t="0" r="0" b="0"/>
          <a:pathLst>
            <a:path>
              <a:moveTo>
                <a:pt x="0" y="0"/>
              </a:moveTo>
              <a:lnTo>
                <a:pt x="0" y="736891"/>
              </a:lnTo>
              <a:lnTo>
                <a:pt x="94473" y="73689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5C5DA-E74E-41AD-A9D8-7D6884576880}">
      <dsp:nvSpPr>
        <dsp:cNvPr id="0" name=""/>
        <dsp:cNvSpPr/>
      </dsp:nvSpPr>
      <dsp:spPr>
        <a:xfrm>
          <a:off x="1023120" y="764047"/>
          <a:ext cx="94473" cy="289718"/>
        </a:xfrm>
        <a:custGeom>
          <a:avLst/>
          <a:gdLst/>
          <a:ahLst/>
          <a:cxnLst/>
          <a:rect l="0" t="0" r="0" b="0"/>
          <a:pathLst>
            <a:path>
              <a:moveTo>
                <a:pt x="0" y="0"/>
              </a:moveTo>
              <a:lnTo>
                <a:pt x="0" y="289718"/>
              </a:lnTo>
              <a:lnTo>
                <a:pt x="94473" y="28971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E7158-7B3D-4CA6-B867-A250FC2142C1}">
      <dsp:nvSpPr>
        <dsp:cNvPr id="0" name=""/>
        <dsp:cNvSpPr/>
      </dsp:nvSpPr>
      <dsp:spPr>
        <a:xfrm>
          <a:off x="1275048" y="316874"/>
          <a:ext cx="2872189" cy="132262"/>
        </a:xfrm>
        <a:custGeom>
          <a:avLst/>
          <a:gdLst/>
          <a:ahLst/>
          <a:cxnLst/>
          <a:rect l="0" t="0" r="0" b="0"/>
          <a:pathLst>
            <a:path>
              <a:moveTo>
                <a:pt x="2872189" y="0"/>
              </a:moveTo>
              <a:lnTo>
                <a:pt x="2872189" y="66131"/>
              </a:lnTo>
              <a:lnTo>
                <a:pt x="0" y="66131"/>
              </a:lnTo>
              <a:lnTo>
                <a:pt x="0" y="1322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E7EA5-B8E9-46F2-AADF-7771FAB6A51B}">
      <dsp:nvSpPr>
        <dsp:cNvPr id="0" name=""/>
        <dsp:cNvSpPr/>
      </dsp:nvSpPr>
      <dsp:spPr>
        <a:xfrm>
          <a:off x="3570076" y="1963"/>
          <a:ext cx="1154325" cy="31491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noProof="0" dirty="0">
              <a:solidFill>
                <a:schemeClr val="bg1"/>
              </a:solidFill>
            </a:rPr>
            <a:t>ICEPS System Core</a:t>
          </a:r>
        </a:p>
      </dsp:txBody>
      <dsp:txXfrm>
        <a:off x="3570076" y="1963"/>
        <a:ext cx="1154325" cy="314911"/>
      </dsp:txXfrm>
    </dsp:sp>
    <dsp:sp modelId="{A0C1F70C-44D3-4FCE-BD58-8A9A6BFC5AC2}">
      <dsp:nvSpPr>
        <dsp:cNvPr id="0" name=""/>
        <dsp:cNvSpPr/>
      </dsp:nvSpPr>
      <dsp:spPr>
        <a:xfrm>
          <a:off x="960137" y="449136"/>
          <a:ext cx="629822" cy="31491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ICEPS</a:t>
          </a:r>
        </a:p>
      </dsp:txBody>
      <dsp:txXfrm>
        <a:off x="960137" y="449136"/>
        <a:ext cx="629822" cy="314911"/>
      </dsp:txXfrm>
    </dsp:sp>
    <dsp:sp modelId="{C5E478AD-74E6-4D72-A785-A80F76B1022C}">
      <dsp:nvSpPr>
        <dsp:cNvPr id="0" name=""/>
        <dsp:cNvSpPr/>
      </dsp:nvSpPr>
      <dsp:spPr>
        <a:xfrm>
          <a:off x="1117593" y="896310"/>
          <a:ext cx="1168408"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3 Power Cores</a:t>
          </a:r>
        </a:p>
      </dsp:txBody>
      <dsp:txXfrm>
        <a:off x="1117593" y="896310"/>
        <a:ext cx="1168408" cy="314911"/>
      </dsp:txXfrm>
    </dsp:sp>
    <dsp:sp modelId="{A6FB2E91-3A90-4A97-94CA-97FCF6A94CDF}">
      <dsp:nvSpPr>
        <dsp:cNvPr id="0" name=""/>
        <dsp:cNvSpPr/>
      </dsp:nvSpPr>
      <dsp:spPr>
        <a:xfrm>
          <a:off x="1117593" y="1343484"/>
          <a:ext cx="1173459"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UMPPT/Charger</a:t>
          </a:r>
        </a:p>
      </dsp:txBody>
      <dsp:txXfrm>
        <a:off x="1117593" y="1343484"/>
        <a:ext cx="1173459" cy="314911"/>
      </dsp:txXfrm>
    </dsp:sp>
    <dsp:sp modelId="{73873852-CA2E-477D-8595-8DD227CC880A}">
      <dsp:nvSpPr>
        <dsp:cNvPr id="0" name=""/>
        <dsp:cNvSpPr/>
      </dsp:nvSpPr>
      <dsp:spPr>
        <a:xfrm>
          <a:off x="1112435" y="1790657"/>
          <a:ext cx="1194356"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LASER </a:t>
          </a:r>
          <a:r>
            <a:rPr lang="en-US" sz="1200" kern="1200" noProof="0" dirty="0" err="1"/>
            <a:t>coms</a:t>
          </a:r>
          <a:endParaRPr lang="en-US" sz="1200" kern="1200" noProof="0" dirty="0"/>
        </a:p>
      </dsp:txBody>
      <dsp:txXfrm>
        <a:off x="1112435" y="1790657"/>
        <a:ext cx="1194356" cy="314911"/>
      </dsp:txXfrm>
    </dsp:sp>
    <dsp:sp modelId="{F64C03EF-E870-44B0-9E33-2E4CB507B5BD}">
      <dsp:nvSpPr>
        <dsp:cNvPr id="0" name=""/>
        <dsp:cNvSpPr/>
      </dsp:nvSpPr>
      <dsp:spPr>
        <a:xfrm>
          <a:off x="1112435" y="2237831"/>
          <a:ext cx="1260110"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Internal Sensors</a:t>
          </a:r>
        </a:p>
      </dsp:txBody>
      <dsp:txXfrm>
        <a:off x="1112435" y="2237831"/>
        <a:ext cx="1260110" cy="314911"/>
      </dsp:txXfrm>
    </dsp:sp>
    <dsp:sp modelId="{A3359F6E-191F-4101-B2BD-BB1852D63243}">
      <dsp:nvSpPr>
        <dsp:cNvPr id="0" name=""/>
        <dsp:cNvSpPr/>
      </dsp:nvSpPr>
      <dsp:spPr>
        <a:xfrm>
          <a:off x="1112435" y="2685004"/>
          <a:ext cx="1194356"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DSA control</a:t>
          </a:r>
        </a:p>
      </dsp:txBody>
      <dsp:txXfrm>
        <a:off x="1112435" y="2685004"/>
        <a:ext cx="1194356" cy="314911"/>
      </dsp:txXfrm>
    </dsp:sp>
    <dsp:sp modelId="{DEAF76BB-76B6-4087-9315-E171B7E04DED}">
      <dsp:nvSpPr>
        <dsp:cNvPr id="0" name=""/>
        <dsp:cNvSpPr/>
      </dsp:nvSpPr>
      <dsp:spPr>
        <a:xfrm>
          <a:off x="1112435" y="3132178"/>
          <a:ext cx="1173667"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A/S &amp; RBL</a:t>
          </a:r>
        </a:p>
      </dsp:txBody>
      <dsp:txXfrm>
        <a:off x="1112435" y="3132178"/>
        <a:ext cx="1173667" cy="314911"/>
      </dsp:txXfrm>
    </dsp:sp>
    <dsp:sp modelId="{FA081291-5E68-484B-9D2B-F9EB45C9B55E}">
      <dsp:nvSpPr>
        <dsp:cNvPr id="0" name=""/>
        <dsp:cNvSpPr/>
      </dsp:nvSpPr>
      <dsp:spPr>
        <a:xfrm>
          <a:off x="3673285" y="448447"/>
          <a:ext cx="629822" cy="31491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tx2">
                  <a:lumMod val="50000"/>
                </a:schemeClr>
              </a:solidFill>
            </a:rPr>
            <a:t>Digital Module</a:t>
          </a:r>
        </a:p>
      </dsp:txBody>
      <dsp:txXfrm>
        <a:off x="3673285" y="448447"/>
        <a:ext cx="629822" cy="314911"/>
      </dsp:txXfrm>
    </dsp:sp>
    <dsp:sp modelId="{3434AA0E-50B8-4DD0-B3C2-008C3A4EA2B6}">
      <dsp:nvSpPr>
        <dsp:cNvPr id="0" name=""/>
        <dsp:cNvSpPr/>
      </dsp:nvSpPr>
      <dsp:spPr>
        <a:xfrm>
          <a:off x="2655543" y="769876"/>
          <a:ext cx="629822"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a:t>Main Hub</a:t>
          </a:r>
        </a:p>
      </dsp:txBody>
      <dsp:txXfrm>
        <a:off x="2655543" y="769876"/>
        <a:ext cx="629822" cy="314911"/>
      </dsp:txXfrm>
    </dsp:sp>
    <dsp:sp modelId="{302386C6-7B55-4356-91C5-497321EC4320}">
      <dsp:nvSpPr>
        <dsp:cNvPr id="0" name=""/>
        <dsp:cNvSpPr/>
      </dsp:nvSpPr>
      <dsp:spPr>
        <a:xfrm>
          <a:off x="2812998" y="1217050"/>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err="1">
              <a:solidFill>
                <a:schemeClr val="bg1"/>
              </a:solidFill>
            </a:rPr>
            <a:t>Epiz</a:t>
          </a:r>
          <a:r>
            <a:rPr lang="en-US" sz="1050" b="1" kern="1200" noProof="0" dirty="0">
              <a:solidFill>
                <a:schemeClr val="bg1"/>
              </a:solidFill>
            </a:rPr>
            <a:t> Z2: OBC/SDR</a:t>
          </a:r>
        </a:p>
      </dsp:txBody>
      <dsp:txXfrm>
        <a:off x="2812998" y="1217050"/>
        <a:ext cx="629822" cy="314911"/>
      </dsp:txXfrm>
    </dsp:sp>
    <dsp:sp modelId="{B8B92575-AD12-4C55-B82A-DC9ADFD32FCB}">
      <dsp:nvSpPr>
        <dsp:cNvPr id="0" name=""/>
        <dsp:cNvSpPr/>
      </dsp:nvSpPr>
      <dsp:spPr>
        <a:xfrm>
          <a:off x="2812998" y="1664224"/>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Propulsion Module</a:t>
          </a:r>
        </a:p>
      </dsp:txBody>
      <dsp:txXfrm>
        <a:off x="2812998" y="1664224"/>
        <a:ext cx="629822" cy="314911"/>
      </dsp:txXfrm>
    </dsp:sp>
    <dsp:sp modelId="{6BC6073F-4E43-4B28-AD7A-7B2167886651}">
      <dsp:nvSpPr>
        <dsp:cNvPr id="0" name=""/>
        <dsp:cNvSpPr/>
      </dsp:nvSpPr>
      <dsp:spPr>
        <a:xfrm>
          <a:off x="2812998" y="2111397"/>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Science Module</a:t>
          </a:r>
        </a:p>
      </dsp:txBody>
      <dsp:txXfrm>
        <a:off x="2812998" y="2111397"/>
        <a:ext cx="629822" cy="314911"/>
      </dsp:txXfrm>
    </dsp:sp>
    <dsp:sp modelId="{19929B0D-D173-4768-B28E-D34790A4A8FE}">
      <dsp:nvSpPr>
        <dsp:cNvPr id="0" name=""/>
        <dsp:cNvSpPr/>
      </dsp:nvSpPr>
      <dsp:spPr>
        <a:xfrm>
          <a:off x="2812998" y="2558571"/>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Laser Modulator</a:t>
          </a:r>
        </a:p>
      </dsp:txBody>
      <dsp:txXfrm>
        <a:off x="2812998" y="2558571"/>
        <a:ext cx="629822" cy="314911"/>
      </dsp:txXfrm>
    </dsp:sp>
    <dsp:sp modelId="{CF3079B6-726F-4B5D-89EA-E383784F778F}">
      <dsp:nvSpPr>
        <dsp:cNvPr id="0" name=""/>
        <dsp:cNvSpPr/>
      </dsp:nvSpPr>
      <dsp:spPr>
        <a:xfrm>
          <a:off x="2812998" y="3005744"/>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FLASH DRIVE</a:t>
          </a:r>
        </a:p>
      </dsp:txBody>
      <dsp:txXfrm>
        <a:off x="2812998" y="3005744"/>
        <a:ext cx="629822" cy="314911"/>
      </dsp:txXfrm>
    </dsp:sp>
    <dsp:sp modelId="{8A6B58DB-BA79-4CE6-949E-29985248D015}">
      <dsp:nvSpPr>
        <dsp:cNvPr id="0" name=""/>
        <dsp:cNvSpPr/>
      </dsp:nvSpPr>
      <dsp:spPr>
        <a:xfrm>
          <a:off x="2812998" y="3452918"/>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External Interface</a:t>
          </a:r>
        </a:p>
      </dsp:txBody>
      <dsp:txXfrm>
        <a:off x="2812998" y="3452918"/>
        <a:ext cx="629822" cy="314911"/>
      </dsp:txXfrm>
    </dsp:sp>
    <dsp:sp modelId="{4E6AF350-9C3B-4E4B-ABE0-30398D160FC1}">
      <dsp:nvSpPr>
        <dsp:cNvPr id="0" name=""/>
        <dsp:cNvSpPr/>
      </dsp:nvSpPr>
      <dsp:spPr>
        <a:xfrm>
          <a:off x="2812998" y="3900092"/>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ADC Sensors</a:t>
          </a:r>
        </a:p>
      </dsp:txBody>
      <dsp:txXfrm>
        <a:off x="2812998" y="3900092"/>
        <a:ext cx="629822" cy="314911"/>
      </dsp:txXfrm>
    </dsp:sp>
    <dsp:sp modelId="{E83AC829-7775-426C-B3A7-1AD0DFBA4397}">
      <dsp:nvSpPr>
        <dsp:cNvPr id="0" name=""/>
        <dsp:cNvSpPr/>
      </dsp:nvSpPr>
      <dsp:spPr>
        <a:xfrm>
          <a:off x="3840603" y="978177"/>
          <a:ext cx="629822"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Secondary Hub</a:t>
          </a:r>
        </a:p>
      </dsp:txBody>
      <dsp:txXfrm>
        <a:off x="3840603" y="978177"/>
        <a:ext cx="629822" cy="314911"/>
      </dsp:txXfrm>
    </dsp:sp>
    <dsp:sp modelId="{A34397B7-5FA5-40AD-9747-189C06DF2F9B}">
      <dsp:nvSpPr>
        <dsp:cNvPr id="0" name=""/>
        <dsp:cNvSpPr/>
      </dsp:nvSpPr>
      <dsp:spPr>
        <a:xfrm>
          <a:off x="3998059" y="1425351"/>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GPS  </a:t>
          </a:r>
        </a:p>
      </dsp:txBody>
      <dsp:txXfrm>
        <a:off x="3998059" y="1425351"/>
        <a:ext cx="629822" cy="314911"/>
      </dsp:txXfrm>
    </dsp:sp>
    <dsp:sp modelId="{F2EB0712-D418-4377-99F6-F9EB80FCF3E4}">
      <dsp:nvSpPr>
        <dsp:cNvPr id="0" name=""/>
        <dsp:cNvSpPr/>
      </dsp:nvSpPr>
      <dsp:spPr>
        <a:xfrm>
          <a:off x="3998059" y="1872525"/>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XRAY</a:t>
          </a:r>
        </a:p>
      </dsp:txBody>
      <dsp:txXfrm>
        <a:off x="3998059" y="1872525"/>
        <a:ext cx="629822" cy="314911"/>
      </dsp:txXfrm>
    </dsp:sp>
    <dsp:sp modelId="{EED6100B-6D3C-4E20-806F-D7AB8F217B49}">
      <dsp:nvSpPr>
        <dsp:cNvPr id="0" name=""/>
        <dsp:cNvSpPr/>
      </dsp:nvSpPr>
      <dsp:spPr>
        <a:xfrm>
          <a:off x="3998059" y="2319698"/>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ST Camera</a:t>
          </a:r>
        </a:p>
      </dsp:txBody>
      <dsp:txXfrm>
        <a:off x="3998059" y="2319698"/>
        <a:ext cx="629822" cy="314911"/>
      </dsp:txXfrm>
    </dsp:sp>
    <dsp:sp modelId="{B7CE9944-46BA-4A02-AF00-8ED09397A1F1}">
      <dsp:nvSpPr>
        <dsp:cNvPr id="0" name=""/>
        <dsp:cNvSpPr/>
      </dsp:nvSpPr>
      <dsp:spPr>
        <a:xfrm>
          <a:off x="3998059" y="2766872"/>
          <a:ext cx="629822" cy="3149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MUX 4</a:t>
          </a:r>
        </a:p>
      </dsp:txBody>
      <dsp:txXfrm>
        <a:off x="3998059" y="2766872"/>
        <a:ext cx="629822" cy="314911"/>
      </dsp:txXfrm>
    </dsp:sp>
    <dsp:sp modelId="{EF5B1155-732B-4F80-A9A1-CFC244C42D04}">
      <dsp:nvSpPr>
        <dsp:cNvPr id="0" name=""/>
        <dsp:cNvSpPr/>
      </dsp:nvSpPr>
      <dsp:spPr>
        <a:xfrm>
          <a:off x="4706709" y="449136"/>
          <a:ext cx="629822" cy="31491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tx2">
                  <a:lumMod val="50000"/>
                </a:schemeClr>
              </a:solidFill>
            </a:rPr>
            <a:t>Batteries</a:t>
          </a:r>
          <a:endParaRPr lang="en-US" sz="600" b="1" kern="1200" noProof="0" dirty="0">
            <a:solidFill>
              <a:schemeClr val="tx2">
                <a:lumMod val="50000"/>
              </a:schemeClr>
            </a:solidFill>
          </a:endParaRPr>
        </a:p>
      </dsp:txBody>
      <dsp:txXfrm>
        <a:off x="4706709" y="449136"/>
        <a:ext cx="629822" cy="314911"/>
      </dsp:txXfrm>
    </dsp:sp>
    <dsp:sp modelId="{16BCBDBB-CAD8-4AEF-B509-00CF10F5E043}">
      <dsp:nvSpPr>
        <dsp:cNvPr id="0" name=""/>
        <dsp:cNvSpPr/>
      </dsp:nvSpPr>
      <dsp:spPr>
        <a:xfrm>
          <a:off x="5587245" y="449136"/>
          <a:ext cx="629822" cy="31491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tx2">
                  <a:lumMod val="50000"/>
                </a:schemeClr>
              </a:solidFill>
            </a:rPr>
            <a:t>Structure</a:t>
          </a:r>
        </a:p>
      </dsp:txBody>
      <dsp:txXfrm>
        <a:off x="5587245" y="449136"/>
        <a:ext cx="629822" cy="314911"/>
      </dsp:txXfrm>
    </dsp:sp>
    <dsp:sp modelId="{3FE353F8-9329-4D9C-BF42-7E77794BE209}">
      <dsp:nvSpPr>
        <dsp:cNvPr id="0" name=""/>
        <dsp:cNvSpPr/>
      </dsp:nvSpPr>
      <dsp:spPr>
        <a:xfrm>
          <a:off x="5744700" y="896310"/>
          <a:ext cx="629822"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Shielding</a:t>
          </a:r>
          <a:endParaRPr lang="en-US" sz="600" b="1" kern="1200" noProof="0" dirty="0">
            <a:solidFill>
              <a:schemeClr val="bg1"/>
            </a:solidFill>
          </a:endParaRPr>
        </a:p>
      </dsp:txBody>
      <dsp:txXfrm>
        <a:off x="5744700" y="896310"/>
        <a:ext cx="629822" cy="314911"/>
      </dsp:txXfrm>
    </dsp:sp>
    <dsp:sp modelId="{6E317AFB-8131-48F8-B655-525B90B5AD47}">
      <dsp:nvSpPr>
        <dsp:cNvPr id="0" name=""/>
        <dsp:cNvSpPr/>
      </dsp:nvSpPr>
      <dsp:spPr>
        <a:xfrm>
          <a:off x="5744700" y="1343484"/>
          <a:ext cx="629822"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Solar Arrays</a:t>
          </a:r>
        </a:p>
      </dsp:txBody>
      <dsp:txXfrm>
        <a:off x="5744700" y="1343484"/>
        <a:ext cx="629822" cy="314911"/>
      </dsp:txXfrm>
    </dsp:sp>
    <dsp:sp modelId="{4653CAE4-C83B-45DA-BDAF-BC3B18034FE5}">
      <dsp:nvSpPr>
        <dsp:cNvPr id="0" name=""/>
        <dsp:cNvSpPr/>
      </dsp:nvSpPr>
      <dsp:spPr>
        <a:xfrm>
          <a:off x="5760899" y="1828799"/>
          <a:ext cx="1279804"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rPr>
            <a:t>Integrated Magnetorquers</a:t>
          </a:r>
        </a:p>
      </dsp:txBody>
      <dsp:txXfrm>
        <a:off x="5760899" y="1828799"/>
        <a:ext cx="1279804" cy="314911"/>
      </dsp:txXfrm>
    </dsp:sp>
    <dsp:sp modelId="{EEDDA8F5-DFF7-4A74-A17C-FFCA40E34623}">
      <dsp:nvSpPr>
        <dsp:cNvPr id="0" name=""/>
        <dsp:cNvSpPr/>
      </dsp:nvSpPr>
      <dsp:spPr>
        <a:xfrm>
          <a:off x="5744700" y="2237831"/>
          <a:ext cx="1696620" cy="31491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err="1"/>
            <a:t>Sband</a:t>
          </a:r>
          <a:r>
            <a:rPr lang="en-US" sz="1050" b="1" kern="1200" noProof="0" dirty="0"/>
            <a:t> Antenna &amp; PA</a:t>
          </a:r>
        </a:p>
      </dsp:txBody>
      <dsp:txXfrm>
        <a:off x="5744700" y="2237831"/>
        <a:ext cx="1696620" cy="314911"/>
      </dsp:txXfrm>
    </dsp:sp>
    <dsp:sp modelId="{01671941-584F-4E68-BA25-9C4F06519016}">
      <dsp:nvSpPr>
        <dsp:cNvPr id="0" name=""/>
        <dsp:cNvSpPr/>
      </dsp:nvSpPr>
      <dsp:spPr>
        <a:xfrm>
          <a:off x="6612400" y="449136"/>
          <a:ext cx="928269" cy="31491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tx2">
                  <a:lumMod val="50000"/>
                </a:schemeClr>
              </a:solidFill>
            </a:rPr>
            <a:t>PROPULSION</a:t>
          </a:r>
        </a:p>
      </dsp:txBody>
      <dsp:txXfrm>
        <a:off x="6612400" y="449136"/>
        <a:ext cx="928269" cy="314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8916D-9496-4DA0-8497-E967FBEBD27F}">
      <dsp:nvSpPr>
        <dsp:cNvPr id="0" name=""/>
        <dsp:cNvSpPr/>
      </dsp:nvSpPr>
      <dsp:spPr>
        <a:xfrm>
          <a:off x="4818680" y="734023"/>
          <a:ext cx="2663996" cy="127084"/>
        </a:xfrm>
        <a:custGeom>
          <a:avLst/>
          <a:gdLst/>
          <a:ahLst/>
          <a:cxnLst/>
          <a:rect l="0" t="0" r="0" b="0"/>
          <a:pathLst>
            <a:path>
              <a:moveTo>
                <a:pt x="0" y="0"/>
              </a:moveTo>
              <a:lnTo>
                <a:pt x="0" y="63542"/>
              </a:lnTo>
              <a:lnTo>
                <a:pt x="2663996" y="63542"/>
              </a:lnTo>
              <a:lnTo>
                <a:pt x="2663996" y="127084"/>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0A12E-4160-47B6-ACE4-2F85400932DD}">
      <dsp:nvSpPr>
        <dsp:cNvPr id="0" name=""/>
        <dsp:cNvSpPr/>
      </dsp:nvSpPr>
      <dsp:spPr>
        <a:xfrm>
          <a:off x="5371909" y="1163692"/>
          <a:ext cx="136855" cy="1184011"/>
        </a:xfrm>
        <a:custGeom>
          <a:avLst/>
          <a:gdLst/>
          <a:ahLst/>
          <a:cxnLst/>
          <a:rect l="0" t="0" r="0" b="0"/>
          <a:pathLst>
            <a:path>
              <a:moveTo>
                <a:pt x="0" y="0"/>
              </a:moveTo>
              <a:lnTo>
                <a:pt x="0" y="1184011"/>
              </a:lnTo>
              <a:lnTo>
                <a:pt x="136855" y="118401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E9A1B-E728-499F-8490-B84C384EDDC3}">
      <dsp:nvSpPr>
        <dsp:cNvPr id="0" name=""/>
        <dsp:cNvSpPr/>
      </dsp:nvSpPr>
      <dsp:spPr>
        <a:xfrm>
          <a:off x="5371909" y="1163692"/>
          <a:ext cx="136855" cy="754343"/>
        </a:xfrm>
        <a:custGeom>
          <a:avLst/>
          <a:gdLst/>
          <a:ahLst/>
          <a:cxnLst/>
          <a:rect l="0" t="0" r="0" b="0"/>
          <a:pathLst>
            <a:path>
              <a:moveTo>
                <a:pt x="0" y="0"/>
              </a:moveTo>
              <a:lnTo>
                <a:pt x="0" y="754343"/>
              </a:lnTo>
              <a:lnTo>
                <a:pt x="136855" y="75434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6E3E0-ADD5-43FA-98AE-A78662F30BB6}">
      <dsp:nvSpPr>
        <dsp:cNvPr id="0" name=""/>
        <dsp:cNvSpPr/>
      </dsp:nvSpPr>
      <dsp:spPr>
        <a:xfrm>
          <a:off x="5371909" y="1163692"/>
          <a:ext cx="141061" cy="286794"/>
        </a:xfrm>
        <a:custGeom>
          <a:avLst/>
          <a:gdLst/>
          <a:ahLst/>
          <a:cxnLst/>
          <a:rect l="0" t="0" r="0" b="0"/>
          <a:pathLst>
            <a:path>
              <a:moveTo>
                <a:pt x="0" y="0"/>
              </a:moveTo>
              <a:lnTo>
                <a:pt x="0" y="286794"/>
              </a:lnTo>
              <a:lnTo>
                <a:pt x="141061" y="28679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3C67C-0551-4850-98E2-542844ADF14F}">
      <dsp:nvSpPr>
        <dsp:cNvPr id="0" name=""/>
        <dsp:cNvSpPr/>
      </dsp:nvSpPr>
      <dsp:spPr>
        <a:xfrm>
          <a:off x="4818680" y="734023"/>
          <a:ext cx="1075311" cy="127084"/>
        </a:xfrm>
        <a:custGeom>
          <a:avLst/>
          <a:gdLst/>
          <a:ahLst/>
          <a:cxnLst/>
          <a:rect l="0" t="0" r="0" b="0"/>
          <a:pathLst>
            <a:path>
              <a:moveTo>
                <a:pt x="0" y="0"/>
              </a:moveTo>
              <a:lnTo>
                <a:pt x="0" y="63542"/>
              </a:lnTo>
              <a:lnTo>
                <a:pt x="1075311" y="63542"/>
              </a:lnTo>
              <a:lnTo>
                <a:pt x="1075311" y="127084"/>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CEAEC-1EEC-41F0-BBDA-0C3060C7FC9A}">
      <dsp:nvSpPr>
        <dsp:cNvPr id="0" name=""/>
        <dsp:cNvSpPr/>
      </dsp:nvSpPr>
      <dsp:spPr>
        <a:xfrm>
          <a:off x="3685555" y="1159483"/>
          <a:ext cx="155463" cy="2860595"/>
        </a:xfrm>
        <a:custGeom>
          <a:avLst/>
          <a:gdLst/>
          <a:ahLst/>
          <a:cxnLst/>
          <a:rect l="0" t="0" r="0" b="0"/>
          <a:pathLst>
            <a:path>
              <a:moveTo>
                <a:pt x="0" y="0"/>
              </a:moveTo>
              <a:lnTo>
                <a:pt x="0" y="2860595"/>
              </a:lnTo>
              <a:lnTo>
                <a:pt x="155463" y="286059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12311-9E2B-498E-B5E9-4BEED520F80D}">
      <dsp:nvSpPr>
        <dsp:cNvPr id="0" name=""/>
        <dsp:cNvSpPr/>
      </dsp:nvSpPr>
      <dsp:spPr>
        <a:xfrm>
          <a:off x="3685555" y="1159483"/>
          <a:ext cx="155463" cy="2430926"/>
        </a:xfrm>
        <a:custGeom>
          <a:avLst/>
          <a:gdLst/>
          <a:ahLst/>
          <a:cxnLst/>
          <a:rect l="0" t="0" r="0" b="0"/>
          <a:pathLst>
            <a:path>
              <a:moveTo>
                <a:pt x="0" y="0"/>
              </a:moveTo>
              <a:lnTo>
                <a:pt x="0" y="2430926"/>
              </a:lnTo>
              <a:lnTo>
                <a:pt x="155463" y="243092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71AB5-387E-40A7-AE68-F5F329A8A38D}">
      <dsp:nvSpPr>
        <dsp:cNvPr id="0" name=""/>
        <dsp:cNvSpPr/>
      </dsp:nvSpPr>
      <dsp:spPr>
        <a:xfrm>
          <a:off x="3685555" y="1159483"/>
          <a:ext cx="155463" cy="2001258"/>
        </a:xfrm>
        <a:custGeom>
          <a:avLst/>
          <a:gdLst/>
          <a:ahLst/>
          <a:cxnLst/>
          <a:rect l="0" t="0" r="0" b="0"/>
          <a:pathLst>
            <a:path>
              <a:moveTo>
                <a:pt x="0" y="0"/>
              </a:moveTo>
              <a:lnTo>
                <a:pt x="0" y="2001258"/>
              </a:lnTo>
              <a:lnTo>
                <a:pt x="155463" y="200125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8D8C4-740D-4278-9C65-43D3BC93D6AA}">
      <dsp:nvSpPr>
        <dsp:cNvPr id="0" name=""/>
        <dsp:cNvSpPr/>
      </dsp:nvSpPr>
      <dsp:spPr>
        <a:xfrm>
          <a:off x="3685555" y="1159483"/>
          <a:ext cx="155463" cy="1571590"/>
        </a:xfrm>
        <a:custGeom>
          <a:avLst/>
          <a:gdLst/>
          <a:ahLst/>
          <a:cxnLst/>
          <a:rect l="0" t="0" r="0" b="0"/>
          <a:pathLst>
            <a:path>
              <a:moveTo>
                <a:pt x="0" y="0"/>
              </a:moveTo>
              <a:lnTo>
                <a:pt x="0" y="1571590"/>
              </a:lnTo>
              <a:lnTo>
                <a:pt x="155463" y="157159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81F50-18D7-4AFB-B752-95D66479F3E3}">
      <dsp:nvSpPr>
        <dsp:cNvPr id="0" name=""/>
        <dsp:cNvSpPr/>
      </dsp:nvSpPr>
      <dsp:spPr>
        <a:xfrm>
          <a:off x="3685555" y="1159483"/>
          <a:ext cx="155463" cy="1141922"/>
        </a:xfrm>
        <a:custGeom>
          <a:avLst/>
          <a:gdLst/>
          <a:ahLst/>
          <a:cxnLst/>
          <a:rect l="0" t="0" r="0" b="0"/>
          <a:pathLst>
            <a:path>
              <a:moveTo>
                <a:pt x="0" y="0"/>
              </a:moveTo>
              <a:lnTo>
                <a:pt x="0" y="1141922"/>
              </a:lnTo>
              <a:lnTo>
                <a:pt x="155463" y="114192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9A863-D978-4B8B-ACBF-C6FA7873232E}">
      <dsp:nvSpPr>
        <dsp:cNvPr id="0" name=""/>
        <dsp:cNvSpPr/>
      </dsp:nvSpPr>
      <dsp:spPr>
        <a:xfrm>
          <a:off x="3685555" y="1159483"/>
          <a:ext cx="155463" cy="712253"/>
        </a:xfrm>
        <a:custGeom>
          <a:avLst/>
          <a:gdLst/>
          <a:ahLst/>
          <a:cxnLst/>
          <a:rect l="0" t="0" r="0" b="0"/>
          <a:pathLst>
            <a:path>
              <a:moveTo>
                <a:pt x="0" y="0"/>
              </a:moveTo>
              <a:lnTo>
                <a:pt x="0" y="712253"/>
              </a:lnTo>
              <a:lnTo>
                <a:pt x="155463" y="71225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A9235-D4A1-48F3-81D1-34FC01D27A25}">
      <dsp:nvSpPr>
        <dsp:cNvPr id="0" name=""/>
        <dsp:cNvSpPr/>
      </dsp:nvSpPr>
      <dsp:spPr>
        <a:xfrm>
          <a:off x="3685555" y="1159483"/>
          <a:ext cx="155463" cy="282585"/>
        </a:xfrm>
        <a:custGeom>
          <a:avLst/>
          <a:gdLst/>
          <a:ahLst/>
          <a:cxnLst/>
          <a:rect l="0" t="0" r="0" b="0"/>
          <a:pathLst>
            <a:path>
              <a:moveTo>
                <a:pt x="0" y="0"/>
              </a:moveTo>
              <a:lnTo>
                <a:pt x="0" y="282585"/>
              </a:lnTo>
              <a:lnTo>
                <a:pt x="155463" y="28258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CD9DE-59C3-44AA-BE5D-E2699E406A89}">
      <dsp:nvSpPr>
        <dsp:cNvPr id="0" name=""/>
        <dsp:cNvSpPr/>
      </dsp:nvSpPr>
      <dsp:spPr>
        <a:xfrm>
          <a:off x="4279400" y="734023"/>
          <a:ext cx="539279" cy="122876"/>
        </a:xfrm>
        <a:custGeom>
          <a:avLst/>
          <a:gdLst/>
          <a:ahLst/>
          <a:cxnLst/>
          <a:rect l="0" t="0" r="0" b="0"/>
          <a:pathLst>
            <a:path>
              <a:moveTo>
                <a:pt x="539279" y="0"/>
              </a:moveTo>
              <a:lnTo>
                <a:pt x="539279" y="59333"/>
              </a:lnTo>
              <a:lnTo>
                <a:pt x="0" y="59333"/>
              </a:lnTo>
              <a:lnTo>
                <a:pt x="0" y="12287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83EA5B-3018-4B47-8D05-3A7FAE54618C}">
      <dsp:nvSpPr>
        <dsp:cNvPr id="0" name=""/>
        <dsp:cNvSpPr/>
      </dsp:nvSpPr>
      <dsp:spPr>
        <a:xfrm>
          <a:off x="1795224" y="1163692"/>
          <a:ext cx="230548" cy="2856386"/>
        </a:xfrm>
        <a:custGeom>
          <a:avLst/>
          <a:gdLst/>
          <a:ahLst/>
          <a:cxnLst/>
          <a:rect l="0" t="0" r="0" b="0"/>
          <a:pathLst>
            <a:path>
              <a:moveTo>
                <a:pt x="0" y="0"/>
              </a:moveTo>
              <a:lnTo>
                <a:pt x="0" y="2856386"/>
              </a:lnTo>
              <a:lnTo>
                <a:pt x="230548" y="285638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2CFCD-0B90-47BC-B33F-A9BF6D102312}">
      <dsp:nvSpPr>
        <dsp:cNvPr id="0" name=""/>
        <dsp:cNvSpPr/>
      </dsp:nvSpPr>
      <dsp:spPr>
        <a:xfrm>
          <a:off x="1795224" y="1163692"/>
          <a:ext cx="230548" cy="2426717"/>
        </a:xfrm>
        <a:custGeom>
          <a:avLst/>
          <a:gdLst/>
          <a:ahLst/>
          <a:cxnLst/>
          <a:rect l="0" t="0" r="0" b="0"/>
          <a:pathLst>
            <a:path>
              <a:moveTo>
                <a:pt x="0" y="0"/>
              </a:moveTo>
              <a:lnTo>
                <a:pt x="0" y="2426717"/>
              </a:lnTo>
              <a:lnTo>
                <a:pt x="230548" y="242671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7B9F0-F7FF-4958-8BF4-F54AF0A6ED96}">
      <dsp:nvSpPr>
        <dsp:cNvPr id="0" name=""/>
        <dsp:cNvSpPr/>
      </dsp:nvSpPr>
      <dsp:spPr>
        <a:xfrm>
          <a:off x="1795224" y="1163692"/>
          <a:ext cx="230548" cy="1997049"/>
        </a:xfrm>
        <a:custGeom>
          <a:avLst/>
          <a:gdLst/>
          <a:ahLst/>
          <a:cxnLst/>
          <a:rect l="0" t="0" r="0" b="0"/>
          <a:pathLst>
            <a:path>
              <a:moveTo>
                <a:pt x="0" y="0"/>
              </a:moveTo>
              <a:lnTo>
                <a:pt x="0" y="1997049"/>
              </a:lnTo>
              <a:lnTo>
                <a:pt x="230548" y="199704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CCD70-A993-4086-9CA8-C2C0DB96410B}">
      <dsp:nvSpPr>
        <dsp:cNvPr id="0" name=""/>
        <dsp:cNvSpPr/>
      </dsp:nvSpPr>
      <dsp:spPr>
        <a:xfrm>
          <a:off x="1795224" y="1163692"/>
          <a:ext cx="230548" cy="1567381"/>
        </a:xfrm>
        <a:custGeom>
          <a:avLst/>
          <a:gdLst/>
          <a:ahLst/>
          <a:cxnLst/>
          <a:rect l="0" t="0" r="0" b="0"/>
          <a:pathLst>
            <a:path>
              <a:moveTo>
                <a:pt x="0" y="0"/>
              </a:moveTo>
              <a:lnTo>
                <a:pt x="0" y="1567381"/>
              </a:lnTo>
              <a:lnTo>
                <a:pt x="230548" y="156738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CDD98-CB5E-4747-B8B0-861B25FA0D2E}">
      <dsp:nvSpPr>
        <dsp:cNvPr id="0" name=""/>
        <dsp:cNvSpPr/>
      </dsp:nvSpPr>
      <dsp:spPr>
        <a:xfrm>
          <a:off x="1795224" y="1163692"/>
          <a:ext cx="230548" cy="1137713"/>
        </a:xfrm>
        <a:custGeom>
          <a:avLst/>
          <a:gdLst/>
          <a:ahLst/>
          <a:cxnLst/>
          <a:rect l="0" t="0" r="0" b="0"/>
          <a:pathLst>
            <a:path>
              <a:moveTo>
                <a:pt x="0" y="0"/>
              </a:moveTo>
              <a:lnTo>
                <a:pt x="0" y="1137713"/>
              </a:lnTo>
              <a:lnTo>
                <a:pt x="230548" y="113771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F89E4-6750-4F22-82BF-6C25760632E3}">
      <dsp:nvSpPr>
        <dsp:cNvPr id="0" name=""/>
        <dsp:cNvSpPr/>
      </dsp:nvSpPr>
      <dsp:spPr>
        <a:xfrm>
          <a:off x="1795224" y="1163692"/>
          <a:ext cx="230548" cy="708044"/>
        </a:xfrm>
        <a:custGeom>
          <a:avLst/>
          <a:gdLst/>
          <a:ahLst/>
          <a:cxnLst/>
          <a:rect l="0" t="0" r="0" b="0"/>
          <a:pathLst>
            <a:path>
              <a:moveTo>
                <a:pt x="0" y="0"/>
              </a:moveTo>
              <a:lnTo>
                <a:pt x="0" y="708044"/>
              </a:lnTo>
              <a:lnTo>
                <a:pt x="230548" y="70804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1764D-AA3A-407F-82C2-FD0F8935C7F8}">
      <dsp:nvSpPr>
        <dsp:cNvPr id="0" name=""/>
        <dsp:cNvSpPr/>
      </dsp:nvSpPr>
      <dsp:spPr>
        <a:xfrm>
          <a:off x="1795224" y="1163692"/>
          <a:ext cx="230548" cy="278376"/>
        </a:xfrm>
        <a:custGeom>
          <a:avLst/>
          <a:gdLst/>
          <a:ahLst/>
          <a:cxnLst/>
          <a:rect l="0" t="0" r="0" b="0"/>
          <a:pathLst>
            <a:path>
              <a:moveTo>
                <a:pt x="0" y="0"/>
              </a:moveTo>
              <a:lnTo>
                <a:pt x="0" y="278376"/>
              </a:lnTo>
              <a:lnTo>
                <a:pt x="230548" y="27837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F4AA1-4267-432A-9976-012C5DC4194C}">
      <dsp:nvSpPr>
        <dsp:cNvPr id="0" name=""/>
        <dsp:cNvSpPr/>
      </dsp:nvSpPr>
      <dsp:spPr>
        <a:xfrm>
          <a:off x="2410020" y="734023"/>
          <a:ext cx="2408659" cy="127084"/>
        </a:xfrm>
        <a:custGeom>
          <a:avLst/>
          <a:gdLst/>
          <a:ahLst/>
          <a:cxnLst/>
          <a:rect l="0" t="0" r="0" b="0"/>
          <a:pathLst>
            <a:path>
              <a:moveTo>
                <a:pt x="2408659" y="0"/>
              </a:moveTo>
              <a:lnTo>
                <a:pt x="2408659" y="63542"/>
              </a:lnTo>
              <a:lnTo>
                <a:pt x="0" y="63542"/>
              </a:lnTo>
              <a:lnTo>
                <a:pt x="0" y="127084"/>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12274-D648-4EF3-A0FA-7CEBBDA1351C}">
      <dsp:nvSpPr>
        <dsp:cNvPr id="0" name=""/>
        <dsp:cNvSpPr/>
      </dsp:nvSpPr>
      <dsp:spPr>
        <a:xfrm>
          <a:off x="3012483" y="304355"/>
          <a:ext cx="1806196" cy="127084"/>
        </a:xfrm>
        <a:custGeom>
          <a:avLst/>
          <a:gdLst/>
          <a:ahLst/>
          <a:cxnLst/>
          <a:rect l="0" t="0" r="0" b="0"/>
          <a:pathLst>
            <a:path>
              <a:moveTo>
                <a:pt x="0" y="0"/>
              </a:moveTo>
              <a:lnTo>
                <a:pt x="0" y="63542"/>
              </a:lnTo>
              <a:lnTo>
                <a:pt x="1806196" y="63542"/>
              </a:lnTo>
              <a:lnTo>
                <a:pt x="1806196" y="12708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14787-42AB-46A6-808C-44083F54D55E}">
      <dsp:nvSpPr>
        <dsp:cNvPr id="0" name=""/>
        <dsp:cNvSpPr/>
      </dsp:nvSpPr>
      <dsp:spPr>
        <a:xfrm>
          <a:off x="453263" y="734023"/>
          <a:ext cx="214947" cy="1826781"/>
        </a:xfrm>
        <a:custGeom>
          <a:avLst/>
          <a:gdLst/>
          <a:ahLst/>
          <a:cxnLst/>
          <a:rect l="0" t="0" r="0" b="0"/>
          <a:pathLst>
            <a:path>
              <a:moveTo>
                <a:pt x="0" y="0"/>
              </a:moveTo>
              <a:lnTo>
                <a:pt x="0" y="1826781"/>
              </a:lnTo>
              <a:lnTo>
                <a:pt x="214947" y="18267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56469-42E5-4512-8D90-B7952D610BD9}">
      <dsp:nvSpPr>
        <dsp:cNvPr id="0" name=""/>
        <dsp:cNvSpPr/>
      </dsp:nvSpPr>
      <dsp:spPr>
        <a:xfrm>
          <a:off x="453263" y="734023"/>
          <a:ext cx="214947" cy="1137713"/>
        </a:xfrm>
        <a:custGeom>
          <a:avLst/>
          <a:gdLst/>
          <a:ahLst/>
          <a:cxnLst/>
          <a:rect l="0" t="0" r="0" b="0"/>
          <a:pathLst>
            <a:path>
              <a:moveTo>
                <a:pt x="0" y="0"/>
              </a:moveTo>
              <a:lnTo>
                <a:pt x="0" y="1137713"/>
              </a:lnTo>
              <a:lnTo>
                <a:pt x="214947" y="1137713"/>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F381E-C65E-4B07-B55C-7999660945ED}">
      <dsp:nvSpPr>
        <dsp:cNvPr id="0" name=""/>
        <dsp:cNvSpPr/>
      </dsp:nvSpPr>
      <dsp:spPr>
        <a:xfrm>
          <a:off x="453263" y="734023"/>
          <a:ext cx="214947" cy="708044"/>
        </a:xfrm>
        <a:custGeom>
          <a:avLst/>
          <a:gdLst/>
          <a:ahLst/>
          <a:cxnLst/>
          <a:rect l="0" t="0" r="0" b="0"/>
          <a:pathLst>
            <a:path>
              <a:moveTo>
                <a:pt x="0" y="0"/>
              </a:moveTo>
              <a:lnTo>
                <a:pt x="0" y="708044"/>
              </a:lnTo>
              <a:lnTo>
                <a:pt x="214947" y="708044"/>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2A973-4A69-4A57-8CAA-092C75B133AE}">
      <dsp:nvSpPr>
        <dsp:cNvPr id="0" name=""/>
        <dsp:cNvSpPr/>
      </dsp:nvSpPr>
      <dsp:spPr>
        <a:xfrm>
          <a:off x="453263" y="734023"/>
          <a:ext cx="214947" cy="278376"/>
        </a:xfrm>
        <a:custGeom>
          <a:avLst/>
          <a:gdLst/>
          <a:ahLst/>
          <a:cxnLst/>
          <a:rect l="0" t="0" r="0" b="0"/>
          <a:pathLst>
            <a:path>
              <a:moveTo>
                <a:pt x="0" y="0"/>
              </a:moveTo>
              <a:lnTo>
                <a:pt x="0" y="278376"/>
              </a:lnTo>
              <a:lnTo>
                <a:pt x="214947" y="278376"/>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ED576-8B13-4EAA-B024-38B2A34FDBBD}">
      <dsp:nvSpPr>
        <dsp:cNvPr id="0" name=""/>
        <dsp:cNvSpPr/>
      </dsp:nvSpPr>
      <dsp:spPr>
        <a:xfrm>
          <a:off x="1026458" y="304355"/>
          <a:ext cx="1986024" cy="127084"/>
        </a:xfrm>
        <a:custGeom>
          <a:avLst/>
          <a:gdLst/>
          <a:ahLst/>
          <a:cxnLst/>
          <a:rect l="0" t="0" r="0" b="0"/>
          <a:pathLst>
            <a:path>
              <a:moveTo>
                <a:pt x="1986024" y="0"/>
              </a:moveTo>
              <a:lnTo>
                <a:pt x="1986024" y="63542"/>
              </a:lnTo>
              <a:lnTo>
                <a:pt x="0" y="63542"/>
              </a:lnTo>
              <a:lnTo>
                <a:pt x="0" y="12708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28A06-23F7-4709-BFAE-F5F059F06D14}">
      <dsp:nvSpPr>
        <dsp:cNvPr id="0" name=""/>
        <dsp:cNvSpPr/>
      </dsp:nvSpPr>
      <dsp:spPr>
        <a:xfrm>
          <a:off x="2253126" y="1772"/>
          <a:ext cx="1518713" cy="302583"/>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a:t>IRVINE03</a:t>
          </a:r>
          <a:endParaRPr lang="es-EC" sz="1200" b="1" kern="1200" dirty="0"/>
        </a:p>
      </dsp:txBody>
      <dsp:txXfrm>
        <a:off x="2253126" y="1772"/>
        <a:ext cx="1518713" cy="302583"/>
      </dsp:txXfrm>
    </dsp:sp>
    <dsp:sp modelId="{273F3B82-513D-4807-952A-4B808F4D1A2D}">
      <dsp:nvSpPr>
        <dsp:cNvPr id="0" name=""/>
        <dsp:cNvSpPr/>
      </dsp:nvSpPr>
      <dsp:spPr>
        <a:xfrm>
          <a:off x="309965" y="431440"/>
          <a:ext cx="1432985" cy="302583"/>
        </a:xfrm>
        <a:prstGeom prst="rect">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a:t>Structure</a:t>
          </a:r>
          <a:endParaRPr lang="en-US" sz="1050" b="1" kern="1200" noProof="0" dirty="0"/>
        </a:p>
      </dsp:txBody>
      <dsp:txXfrm>
        <a:off x="309965" y="431440"/>
        <a:ext cx="1432985" cy="302583"/>
      </dsp:txXfrm>
    </dsp:sp>
    <dsp:sp modelId="{1444B842-287C-45F3-84C2-30E7925996DE}">
      <dsp:nvSpPr>
        <dsp:cNvPr id="0" name=""/>
        <dsp:cNvSpPr/>
      </dsp:nvSpPr>
      <dsp:spPr>
        <a:xfrm>
          <a:off x="668211" y="861108"/>
          <a:ext cx="846228"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Shields</a:t>
          </a:r>
          <a:endParaRPr lang="es-EC" sz="1050" b="1" kern="1200" dirty="0"/>
        </a:p>
      </dsp:txBody>
      <dsp:txXfrm>
        <a:off x="668211" y="861108"/>
        <a:ext cx="846228" cy="302583"/>
      </dsp:txXfrm>
    </dsp:sp>
    <dsp:sp modelId="{9FDEE71C-526D-4A11-8330-173418E7143E}">
      <dsp:nvSpPr>
        <dsp:cNvPr id="0" name=""/>
        <dsp:cNvSpPr/>
      </dsp:nvSpPr>
      <dsp:spPr>
        <a:xfrm>
          <a:off x="668211" y="1290776"/>
          <a:ext cx="846228"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dirty="0"/>
            <a:t>Solar </a:t>
          </a:r>
          <a:r>
            <a:rPr lang="es-EC" sz="1050" b="1" kern="1200" dirty="0" err="1"/>
            <a:t>Arrays</a:t>
          </a:r>
          <a:endParaRPr lang="es-EC" sz="1050" b="1" kern="1200" dirty="0"/>
        </a:p>
      </dsp:txBody>
      <dsp:txXfrm>
        <a:off x="668211" y="1290776"/>
        <a:ext cx="846228" cy="302583"/>
      </dsp:txXfrm>
    </dsp:sp>
    <dsp:sp modelId="{5F07CF8E-6F3E-47B8-B1F9-9441D15E6794}">
      <dsp:nvSpPr>
        <dsp:cNvPr id="0" name=""/>
        <dsp:cNvSpPr/>
      </dsp:nvSpPr>
      <dsp:spPr>
        <a:xfrm>
          <a:off x="668211" y="1720445"/>
          <a:ext cx="1062369"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dirty="0" err="1"/>
            <a:t>Integrated</a:t>
          </a:r>
          <a:r>
            <a:rPr lang="es-EC" sz="1050" b="1" kern="1200" dirty="0"/>
            <a:t> </a:t>
          </a:r>
          <a:r>
            <a:rPr lang="es-EC" sz="1050" b="1" kern="1200" dirty="0" err="1"/>
            <a:t>Magnetorquers</a:t>
          </a:r>
          <a:endParaRPr lang="es-EC" sz="1050" b="1" kern="1200" dirty="0"/>
        </a:p>
      </dsp:txBody>
      <dsp:txXfrm>
        <a:off x="668211" y="1720445"/>
        <a:ext cx="1062369" cy="302583"/>
      </dsp:txXfrm>
    </dsp:sp>
    <dsp:sp modelId="{BFEED822-C2C5-47A1-997F-008132315700}">
      <dsp:nvSpPr>
        <dsp:cNvPr id="0" name=""/>
        <dsp:cNvSpPr/>
      </dsp:nvSpPr>
      <dsp:spPr>
        <a:xfrm>
          <a:off x="668211" y="2150113"/>
          <a:ext cx="846228" cy="8213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Sband Antenna</a:t>
          </a:r>
          <a:br>
            <a:rPr lang="es-EC" sz="1050" b="1" kern="1200"/>
          </a:br>
          <a:r>
            <a:rPr lang="es-EC" sz="1050" b="1" kern="1200"/>
            <a:t>&amp; PA</a:t>
          </a:r>
          <a:endParaRPr lang="es-EC" sz="1050" b="1" kern="1200" dirty="0"/>
        </a:p>
      </dsp:txBody>
      <dsp:txXfrm>
        <a:off x="668211" y="2150113"/>
        <a:ext cx="846228" cy="821383"/>
      </dsp:txXfrm>
    </dsp:sp>
    <dsp:sp modelId="{C087A573-3F18-4F82-A873-9A317BFDF762}">
      <dsp:nvSpPr>
        <dsp:cNvPr id="0" name=""/>
        <dsp:cNvSpPr/>
      </dsp:nvSpPr>
      <dsp:spPr>
        <a:xfrm>
          <a:off x="3922358" y="431440"/>
          <a:ext cx="1792642" cy="302583"/>
        </a:xfrm>
        <a:prstGeom prst="rect">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a:t>ICEPS System Core</a:t>
          </a:r>
          <a:endParaRPr lang="es-EC" sz="1400" b="1" kern="1200" dirty="0"/>
        </a:p>
      </dsp:txBody>
      <dsp:txXfrm>
        <a:off x="3922358" y="431440"/>
        <a:ext cx="1792642" cy="302583"/>
      </dsp:txXfrm>
    </dsp:sp>
    <dsp:sp modelId="{EDDB6D9C-92AB-4BF0-B7C0-464265069184}">
      <dsp:nvSpPr>
        <dsp:cNvPr id="0" name=""/>
        <dsp:cNvSpPr/>
      </dsp:nvSpPr>
      <dsp:spPr>
        <a:xfrm>
          <a:off x="1641525" y="861108"/>
          <a:ext cx="1536989"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Power</a:t>
          </a:r>
          <a:endParaRPr lang="es-EC" sz="1050" b="1" kern="1200" dirty="0"/>
        </a:p>
      </dsp:txBody>
      <dsp:txXfrm>
        <a:off x="1641525" y="861108"/>
        <a:ext cx="1536989" cy="302583"/>
      </dsp:txXfrm>
    </dsp:sp>
    <dsp:sp modelId="{C0CDCEE8-E0CA-4A19-AD42-6960F6889511}">
      <dsp:nvSpPr>
        <dsp:cNvPr id="0" name=""/>
        <dsp:cNvSpPr/>
      </dsp:nvSpPr>
      <dsp:spPr>
        <a:xfrm>
          <a:off x="2025772" y="1290776"/>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3V3 PWC</a:t>
          </a:r>
          <a:endParaRPr lang="es-EC" sz="1050" b="1" kern="1200" dirty="0"/>
        </a:p>
      </dsp:txBody>
      <dsp:txXfrm>
        <a:off x="2025772" y="1290776"/>
        <a:ext cx="846228" cy="302583"/>
      </dsp:txXfrm>
    </dsp:sp>
    <dsp:sp modelId="{F9CAB4E1-90AD-42EA-A3A3-4CA5EE13EBE2}">
      <dsp:nvSpPr>
        <dsp:cNvPr id="0" name=""/>
        <dsp:cNvSpPr/>
      </dsp:nvSpPr>
      <dsp:spPr>
        <a:xfrm>
          <a:off x="2025772" y="1720445"/>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5 PWC</a:t>
          </a:r>
          <a:endParaRPr lang="es-EC" sz="1050" b="1" kern="1200" dirty="0"/>
        </a:p>
      </dsp:txBody>
      <dsp:txXfrm>
        <a:off x="2025772" y="1720445"/>
        <a:ext cx="846228" cy="302583"/>
      </dsp:txXfrm>
    </dsp:sp>
    <dsp:sp modelId="{16BBFD51-C198-4275-880B-876CE2EA9D5D}">
      <dsp:nvSpPr>
        <dsp:cNvPr id="0" name=""/>
        <dsp:cNvSpPr/>
      </dsp:nvSpPr>
      <dsp:spPr>
        <a:xfrm>
          <a:off x="2025772" y="2150113"/>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12 V PWC</a:t>
          </a:r>
          <a:endParaRPr lang="es-EC" sz="1050" b="1" kern="1200" dirty="0"/>
        </a:p>
      </dsp:txBody>
      <dsp:txXfrm>
        <a:off x="2025772" y="2150113"/>
        <a:ext cx="846228" cy="302583"/>
      </dsp:txXfrm>
    </dsp:sp>
    <dsp:sp modelId="{B2E9C6BC-88A4-4171-B9E4-BF61DCB85266}">
      <dsp:nvSpPr>
        <dsp:cNvPr id="0" name=""/>
        <dsp:cNvSpPr/>
      </dsp:nvSpPr>
      <dsp:spPr>
        <a:xfrm>
          <a:off x="2025772" y="2579781"/>
          <a:ext cx="1503027"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UMPPT/Charger</a:t>
          </a:r>
          <a:endParaRPr lang="es-EC" sz="1050" b="1" kern="1200" dirty="0"/>
        </a:p>
      </dsp:txBody>
      <dsp:txXfrm>
        <a:off x="2025772" y="2579781"/>
        <a:ext cx="1503027" cy="302583"/>
      </dsp:txXfrm>
    </dsp:sp>
    <dsp:sp modelId="{1A881AAA-2C07-4EEE-9E04-5C06C747CA78}">
      <dsp:nvSpPr>
        <dsp:cNvPr id="0" name=""/>
        <dsp:cNvSpPr/>
      </dsp:nvSpPr>
      <dsp:spPr>
        <a:xfrm>
          <a:off x="2025772" y="3009449"/>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LASER coms</a:t>
          </a:r>
          <a:endParaRPr lang="es-EC" sz="1050" b="1" kern="1200" dirty="0"/>
        </a:p>
      </dsp:txBody>
      <dsp:txXfrm>
        <a:off x="2025772" y="3009449"/>
        <a:ext cx="846228" cy="302583"/>
      </dsp:txXfrm>
    </dsp:sp>
    <dsp:sp modelId="{D8785E2A-66F2-413F-A2C8-70778AF990DF}">
      <dsp:nvSpPr>
        <dsp:cNvPr id="0" name=""/>
        <dsp:cNvSpPr/>
      </dsp:nvSpPr>
      <dsp:spPr>
        <a:xfrm>
          <a:off x="2025772" y="3439118"/>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A/S &amp; RBL</a:t>
          </a:r>
          <a:endParaRPr lang="es-EC" sz="1050" b="1" kern="1200" dirty="0"/>
        </a:p>
      </dsp:txBody>
      <dsp:txXfrm>
        <a:off x="2025772" y="3439118"/>
        <a:ext cx="846228" cy="302583"/>
      </dsp:txXfrm>
    </dsp:sp>
    <dsp:sp modelId="{389B1BCF-406E-425C-A393-B8A268366D43}">
      <dsp:nvSpPr>
        <dsp:cNvPr id="0" name=""/>
        <dsp:cNvSpPr/>
      </dsp:nvSpPr>
      <dsp:spPr>
        <a:xfrm>
          <a:off x="2025772" y="3868786"/>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Batteries</a:t>
          </a:r>
          <a:endParaRPr lang="es-EC" sz="1050" b="1" kern="1200" dirty="0"/>
        </a:p>
      </dsp:txBody>
      <dsp:txXfrm>
        <a:off x="2025772" y="3868786"/>
        <a:ext cx="846228" cy="302583"/>
      </dsp:txXfrm>
    </dsp:sp>
    <dsp:sp modelId="{EBFE5F9F-40D1-4075-A890-982617C2280B}">
      <dsp:nvSpPr>
        <dsp:cNvPr id="0" name=""/>
        <dsp:cNvSpPr/>
      </dsp:nvSpPr>
      <dsp:spPr>
        <a:xfrm>
          <a:off x="3537094" y="856899"/>
          <a:ext cx="1484612"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Digital Module</a:t>
          </a:r>
          <a:endParaRPr lang="es-EC" sz="1050" b="1" kern="1200" dirty="0"/>
        </a:p>
      </dsp:txBody>
      <dsp:txXfrm>
        <a:off x="3537094" y="856899"/>
        <a:ext cx="1484612" cy="302583"/>
      </dsp:txXfrm>
    </dsp:sp>
    <dsp:sp modelId="{EC7E383F-22D0-45D6-843B-B1C5E03322B9}">
      <dsp:nvSpPr>
        <dsp:cNvPr id="0" name=""/>
        <dsp:cNvSpPr/>
      </dsp:nvSpPr>
      <dsp:spPr>
        <a:xfrm>
          <a:off x="3841019" y="1290776"/>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SRadio1</a:t>
          </a:r>
          <a:endParaRPr lang="es-EC" sz="1050" b="1" kern="1200" dirty="0"/>
        </a:p>
      </dsp:txBody>
      <dsp:txXfrm>
        <a:off x="3841019" y="1290776"/>
        <a:ext cx="846228" cy="302583"/>
      </dsp:txXfrm>
    </dsp:sp>
    <dsp:sp modelId="{C574AC3D-51EF-4B50-913E-00A48A2FF312}">
      <dsp:nvSpPr>
        <dsp:cNvPr id="0" name=""/>
        <dsp:cNvSpPr/>
      </dsp:nvSpPr>
      <dsp:spPr>
        <a:xfrm>
          <a:off x="3841019" y="1720445"/>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SRadio2</a:t>
          </a:r>
          <a:endParaRPr lang="es-EC" sz="1050" b="1" kern="1200" dirty="0"/>
        </a:p>
      </dsp:txBody>
      <dsp:txXfrm>
        <a:off x="3841019" y="1720445"/>
        <a:ext cx="846228" cy="302583"/>
      </dsp:txXfrm>
    </dsp:sp>
    <dsp:sp modelId="{891BAFB1-BA8E-4CA8-AD25-D326EFDDFD6E}">
      <dsp:nvSpPr>
        <dsp:cNvPr id="0" name=""/>
        <dsp:cNvSpPr/>
      </dsp:nvSpPr>
      <dsp:spPr>
        <a:xfrm>
          <a:off x="3841019" y="2150113"/>
          <a:ext cx="784192"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IMU</a:t>
          </a:r>
          <a:endParaRPr lang="es-EC" sz="1050" b="1" kern="1200" dirty="0"/>
        </a:p>
      </dsp:txBody>
      <dsp:txXfrm>
        <a:off x="3841019" y="2150113"/>
        <a:ext cx="784192" cy="302583"/>
      </dsp:txXfrm>
    </dsp:sp>
    <dsp:sp modelId="{F9754B03-35F1-439D-B222-964D7A1A21DE}">
      <dsp:nvSpPr>
        <dsp:cNvPr id="0" name=""/>
        <dsp:cNvSpPr/>
      </dsp:nvSpPr>
      <dsp:spPr>
        <a:xfrm>
          <a:off x="3841019" y="2579781"/>
          <a:ext cx="846234"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OBC</a:t>
          </a:r>
          <a:endParaRPr lang="es-EC" sz="1050" b="1" kern="1200" dirty="0"/>
        </a:p>
      </dsp:txBody>
      <dsp:txXfrm>
        <a:off x="3841019" y="2579781"/>
        <a:ext cx="846234" cy="302583"/>
      </dsp:txXfrm>
    </dsp:sp>
    <dsp:sp modelId="{C5CF2FB9-9781-4963-8385-86C1A24B20CC}">
      <dsp:nvSpPr>
        <dsp:cNvPr id="0" name=""/>
        <dsp:cNvSpPr/>
      </dsp:nvSpPr>
      <dsp:spPr>
        <a:xfrm>
          <a:off x="3841019" y="3009449"/>
          <a:ext cx="1225335"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Sensor Matrix</a:t>
          </a:r>
          <a:endParaRPr lang="es-EC" sz="1050" b="1" kern="1200" dirty="0"/>
        </a:p>
      </dsp:txBody>
      <dsp:txXfrm>
        <a:off x="3841019" y="3009449"/>
        <a:ext cx="1225335" cy="302583"/>
      </dsp:txXfrm>
    </dsp:sp>
    <dsp:sp modelId="{247F0403-5696-47B3-91C5-16115DE30AB2}">
      <dsp:nvSpPr>
        <dsp:cNvPr id="0" name=""/>
        <dsp:cNvSpPr/>
      </dsp:nvSpPr>
      <dsp:spPr>
        <a:xfrm>
          <a:off x="3841019" y="3439118"/>
          <a:ext cx="1225335"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USB Hubs</a:t>
          </a:r>
          <a:endParaRPr lang="es-EC" sz="1050" b="1" kern="1200" dirty="0"/>
        </a:p>
      </dsp:txBody>
      <dsp:txXfrm>
        <a:off x="3841019" y="3439118"/>
        <a:ext cx="1225335" cy="302583"/>
      </dsp:txXfrm>
    </dsp:sp>
    <dsp:sp modelId="{0426B51E-01AB-4E9C-8983-4727AEE8379E}">
      <dsp:nvSpPr>
        <dsp:cNvPr id="0" name=""/>
        <dsp:cNvSpPr/>
      </dsp:nvSpPr>
      <dsp:spPr>
        <a:xfrm>
          <a:off x="3841019" y="3868786"/>
          <a:ext cx="1206423"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SSD Storage</a:t>
          </a:r>
          <a:endParaRPr lang="es-EC" sz="1050" b="1" kern="1200" dirty="0"/>
        </a:p>
      </dsp:txBody>
      <dsp:txXfrm>
        <a:off x="3841019" y="3868786"/>
        <a:ext cx="1206423" cy="302583"/>
      </dsp:txXfrm>
    </dsp:sp>
    <dsp:sp modelId="{E96B98A5-CDE8-48E6-B2ED-4E73E8680531}">
      <dsp:nvSpPr>
        <dsp:cNvPr id="0" name=""/>
        <dsp:cNvSpPr/>
      </dsp:nvSpPr>
      <dsp:spPr>
        <a:xfrm>
          <a:off x="5241388" y="861108"/>
          <a:ext cx="1305205"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Science Module</a:t>
          </a:r>
          <a:endParaRPr lang="es-EC" sz="1050" b="1" kern="1200" dirty="0"/>
        </a:p>
      </dsp:txBody>
      <dsp:txXfrm>
        <a:off x="5241388" y="861108"/>
        <a:ext cx="1305205" cy="302583"/>
      </dsp:txXfrm>
    </dsp:sp>
    <dsp:sp modelId="{B92E9D3A-09FF-4252-9998-4E9DE02B86C5}">
      <dsp:nvSpPr>
        <dsp:cNvPr id="0" name=""/>
        <dsp:cNvSpPr/>
      </dsp:nvSpPr>
      <dsp:spPr>
        <a:xfrm>
          <a:off x="5512970" y="1299194"/>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GPS</a:t>
          </a:r>
          <a:endParaRPr lang="es-EC" sz="1050" b="1" kern="1200" dirty="0"/>
        </a:p>
      </dsp:txBody>
      <dsp:txXfrm>
        <a:off x="5512970" y="1299194"/>
        <a:ext cx="846228" cy="302583"/>
      </dsp:txXfrm>
    </dsp:sp>
    <dsp:sp modelId="{F429E458-364D-4B8F-8358-33DEF805A3BF}">
      <dsp:nvSpPr>
        <dsp:cNvPr id="0" name=""/>
        <dsp:cNvSpPr/>
      </dsp:nvSpPr>
      <dsp:spPr>
        <a:xfrm>
          <a:off x="5508765" y="1766743"/>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XRAY</a:t>
          </a:r>
          <a:endParaRPr lang="es-EC" sz="1050" b="1" kern="1200" dirty="0"/>
        </a:p>
      </dsp:txBody>
      <dsp:txXfrm>
        <a:off x="5508765" y="1766743"/>
        <a:ext cx="846228" cy="302583"/>
      </dsp:txXfrm>
    </dsp:sp>
    <dsp:sp modelId="{CF7A3E8C-DB1C-4B51-8AF3-67078E1B46A5}">
      <dsp:nvSpPr>
        <dsp:cNvPr id="0" name=""/>
        <dsp:cNvSpPr/>
      </dsp:nvSpPr>
      <dsp:spPr>
        <a:xfrm>
          <a:off x="5508765" y="2196411"/>
          <a:ext cx="846228" cy="302583"/>
        </a:xfrm>
        <a:prstGeom prst="rect">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b="1" kern="1200"/>
            <a:t>ST Camera</a:t>
          </a:r>
          <a:endParaRPr lang="es-EC" sz="1050" b="1" kern="1200" dirty="0"/>
        </a:p>
      </dsp:txBody>
      <dsp:txXfrm>
        <a:off x="5508765" y="2196411"/>
        <a:ext cx="846228" cy="302583"/>
      </dsp:txXfrm>
    </dsp:sp>
    <dsp:sp modelId="{ACEBF996-E852-4D3A-8C36-D7777E6FDA92}">
      <dsp:nvSpPr>
        <dsp:cNvPr id="0" name=""/>
        <dsp:cNvSpPr/>
      </dsp:nvSpPr>
      <dsp:spPr>
        <a:xfrm>
          <a:off x="6659553" y="861108"/>
          <a:ext cx="1646246" cy="302583"/>
        </a:xfrm>
        <a:prstGeom prst="rect">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t>Propulsion Module</a:t>
          </a:r>
          <a:endParaRPr lang="en-US" sz="1050" b="1" kern="1200" dirty="0"/>
        </a:p>
      </dsp:txBody>
      <dsp:txXfrm>
        <a:off x="6659553" y="861108"/>
        <a:ext cx="1646246" cy="302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A0149-885C-4C1A-B57E-4A598E6AE42A}">
      <dsp:nvSpPr>
        <dsp:cNvPr id="0" name=""/>
        <dsp:cNvSpPr/>
      </dsp:nvSpPr>
      <dsp:spPr>
        <a:xfrm>
          <a:off x="1353240" y="2588609"/>
          <a:ext cx="951402" cy="47570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a:ln w="6600">
                <a:prstDash val="solid"/>
              </a:ln>
              <a:effectLst>
                <a:outerShdw dist="38100" dir="2700000" algn="tl" rotWithShape="0">
                  <a:schemeClr val="accent2"/>
                </a:outerShdw>
              </a:effectLst>
            </a:rPr>
            <a:t>MAIN USB HUB</a:t>
          </a:r>
          <a:endParaRPr lang="en-US" sz="1200" b="1" kern="1200" cap="none" spc="0" dirty="0">
            <a:ln w="6600">
              <a:prstDash val="solid"/>
            </a:ln>
            <a:effectLst>
              <a:outerShdw dist="38100" dir="2700000" algn="tl" rotWithShape="0">
                <a:schemeClr val="accent2"/>
              </a:outerShdw>
            </a:effectLst>
          </a:endParaRPr>
        </a:p>
      </dsp:txBody>
      <dsp:txXfrm>
        <a:off x="1367173" y="2602542"/>
        <a:ext cx="923536" cy="447835"/>
      </dsp:txXfrm>
    </dsp:sp>
    <dsp:sp modelId="{2A20E5F3-E1A2-481C-8E68-FCDB14FCFD40}">
      <dsp:nvSpPr>
        <dsp:cNvPr id="0" name=""/>
        <dsp:cNvSpPr/>
      </dsp:nvSpPr>
      <dsp:spPr>
        <a:xfrm rot="18116065">
          <a:off x="1918835" y="2123471"/>
          <a:ext cx="1638065" cy="15826"/>
        </a:xfrm>
        <a:custGeom>
          <a:avLst/>
          <a:gdLst/>
          <a:ahLst/>
          <a:cxnLst/>
          <a:rect l="0" t="0" r="0" b="0"/>
          <a:pathLst>
            <a:path>
              <a:moveTo>
                <a:pt x="0" y="7913"/>
              </a:moveTo>
              <a:lnTo>
                <a:pt x="1638065"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2696917" y="2090433"/>
        <a:ext cx="81903" cy="81903"/>
      </dsp:txXfrm>
    </dsp:sp>
    <dsp:sp modelId="{269B7123-5353-4006-98DB-FB7C2E68539E}">
      <dsp:nvSpPr>
        <dsp:cNvPr id="0" name=""/>
        <dsp:cNvSpPr/>
      </dsp:nvSpPr>
      <dsp:spPr>
        <a:xfrm>
          <a:off x="3171094" y="1198458"/>
          <a:ext cx="951402" cy="475701"/>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cap="none" spc="0" dirty="0">
              <a:ln w="6600">
                <a:prstDash val="solid"/>
              </a:ln>
              <a:effectLst>
                <a:outerShdw dist="38100" dir="2700000" algn="tl" rotWithShape="0">
                  <a:schemeClr val="accent2"/>
                </a:outerShdw>
              </a:effectLst>
            </a:rPr>
            <a:t>2NDARY USB HUB</a:t>
          </a:r>
        </a:p>
      </dsp:txBody>
      <dsp:txXfrm>
        <a:off x="3185027" y="1212391"/>
        <a:ext cx="923536" cy="447835"/>
      </dsp:txXfrm>
    </dsp:sp>
    <dsp:sp modelId="{201FEE87-1B56-46B3-88EC-6612A90D55A5}">
      <dsp:nvSpPr>
        <dsp:cNvPr id="0" name=""/>
        <dsp:cNvSpPr/>
      </dsp:nvSpPr>
      <dsp:spPr>
        <a:xfrm rot="19125302">
          <a:off x="3896993" y="829166"/>
          <a:ext cx="1817830" cy="15826"/>
        </a:xfrm>
        <a:custGeom>
          <a:avLst/>
          <a:gdLst/>
          <a:ahLst/>
          <a:cxnLst/>
          <a:rect l="0" t="0" r="0" b="0"/>
          <a:pathLst>
            <a:path>
              <a:moveTo>
                <a:pt x="0" y="7913"/>
              </a:moveTo>
              <a:lnTo>
                <a:pt x="1817830" y="7913"/>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4760462" y="791634"/>
        <a:ext cx="90891" cy="90891"/>
      </dsp:txXfrm>
    </dsp:sp>
    <dsp:sp modelId="{810FBDEF-01BA-4F52-B56F-781ECE813E4A}">
      <dsp:nvSpPr>
        <dsp:cNvPr id="0" name=""/>
        <dsp:cNvSpPr/>
      </dsp:nvSpPr>
      <dsp:spPr>
        <a:xfrm>
          <a:off x="5489319" y="0"/>
          <a:ext cx="951402" cy="475701"/>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USER PORT</a:t>
          </a:r>
        </a:p>
      </dsp:txBody>
      <dsp:txXfrm>
        <a:off x="5503252" y="13933"/>
        <a:ext cx="923536" cy="447835"/>
      </dsp:txXfrm>
    </dsp:sp>
    <dsp:sp modelId="{D4FC3FCE-0D45-4CB7-B8CA-983DC28D9854}">
      <dsp:nvSpPr>
        <dsp:cNvPr id="0" name=""/>
        <dsp:cNvSpPr/>
      </dsp:nvSpPr>
      <dsp:spPr>
        <a:xfrm rot="20938767">
          <a:off x="4108077" y="1278925"/>
          <a:ext cx="1563812" cy="15826"/>
        </a:xfrm>
        <a:custGeom>
          <a:avLst/>
          <a:gdLst/>
          <a:ahLst/>
          <a:cxnLst/>
          <a:rect l="0" t="0" r="0" b="0"/>
          <a:pathLst>
            <a:path>
              <a:moveTo>
                <a:pt x="0" y="7913"/>
              </a:moveTo>
              <a:lnTo>
                <a:pt x="1563812" y="7913"/>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4850888" y="1247743"/>
        <a:ext cx="78190" cy="78190"/>
      </dsp:txXfrm>
    </dsp:sp>
    <dsp:sp modelId="{CC596456-548F-4FEC-A6EE-66521C656605}">
      <dsp:nvSpPr>
        <dsp:cNvPr id="0" name=""/>
        <dsp:cNvSpPr/>
      </dsp:nvSpPr>
      <dsp:spPr>
        <a:xfrm>
          <a:off x="5657470" y="899518"/>
          <a:ext cx="951402" cy="475701"/>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USER PORT</a:t>
          </a:r>
        </a:p>
      </dsp:txBody>
      <dsp:txXfrm>
        <a:off x="5671403" y="913451"/>
        <a:ext cx="923536" cy="447835"/>
      </dsp:txXfrm>
    </dsp:sp>
    <dsp:sp modelId="{3E11A25A-5DEC-4175-AABB-0E0DF85AE013}">
      <dsp:nvSpPr>
        <dsp:cNvPr id="0" name=""/>
        <dsp:cNvSpPr/>
      </dsp:nvSpPr>
      <dsp:spPr>
        <a:xfrm rot="1163530">
          <a:off x="4070200" y="1734466"/>
          <a:ext cx="1843622" cy="15826"/>
        </a:xfrm>
        <a:custGeom>
          <a:avLst/>
          <a:gdLst/>
          <a:ahLst/>
          <a:cxnLst/>
          <a:rect l="0" t="0" r="0" b="0"/>
          <a:pathLst>
            <a:path>
              <a:moveTo>
                <a:pt x="0" y="7913"/>
              </a:moveTo>
              <a:lnTo>
                <a:pt x="1843622" y="7913"/>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4945921" y="1696289"/>
        <a:ext cx="92181" cy="92181"/>
      </dsp:txXfrm>
    </dsp:sp>
    <dsp:sp modelId="{71F8AF79-2306-4F36-861D-A3B580D8252A}">
      <dsp:nvSpPr>
        <dsp:cNvPr id="0" name=""/>
        <dsp:cNvSpPr/>
      </dsp:nvSpPr>
      <dsp:spPr>
        <a:xfrm>
          <a:off x="5861527" y="1810600"/>
          <a:ext cx="951402" cy="475701"/>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USER PORT</a:t>
          </a:r>
        </a:p>
      </dsp:txBody>
      <dsp:txXfrm>
        <a:off x="5875460" y="1824533"/>
        <a:ext cx="923536" cy="447835"/>
      </dsp:txXfrm>
    </dsp:sp>
    <dsp:sp modelId="{DCC7EBD4-2358-42EE-9466-7D69449EA592}">
      <dsp:nvSpPr>
        <dsp:cNvPr id="0" name=""/>
        <dsp:cNvSpPr/>
      </dsp:nvSpPr>
      <dsp:spPr>
        <a:xfrm rot="2353935">
          <a:off x="3869461" y="2138370"/>
          <a:ext cx="2245101" cy="15826"/>
        </a:xfrm>
        <a:custGeom>
          <a:avLst/>
          <a:gdLst/>
          <a:ahLst/>
          <a:cxnLst/>
          <a:rect l="0" t="0" r="0" b="0"/>
          <a:pathLst>
            <a:path>
              <a:moveTo>
                <a:pt x="0" y="7913"/>
              </a:moveTo>
              <a:lnTo>
                <a:pt x="2245101" y="7913"/>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4935884" y="2090156"/>
        <a:ext cx="112255" cy="112255"/>
      </dsp:txXfrm>
    </dsp:sp>
    <dsp:sp modelId="{0ACA429E-2668-4A2B-BBA7-A4B5AA4CFF9B}">
      <dsp:nvSpPr>
        <dsp:cNvPr id="0" name=""/>
        <dsp:cNvSpPr/>
      </dsp:nvSpPr>
      <dsp:spPr>
        <a:xfrm>
          <a:off x="5861527" y="2618407"/>
          <a:ext cx="951402" cy="475701"/>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USER PORT</a:t>
          </a:r>
        </a:p>
      </dsp:txBody>
      <dsp:txXfrm>
        <a:off x="5875460" y="2632340"/>
        <a:ext cx="923536" cy="447835"/>
      </dsp:txXfrm>
    </dsp:sp>
    <dsp:sp modelId="{4F0B5205-A413-45A2-9589-C0DFBD8203A5}">
      <dsp:nvSpPr>
        <dsp:cNvPr id="0" name=""/>
        <dsp:cNvSpPr/>
      </dsp:nvSpPr>
      <dsp:spPr>
        <a:xfrm rot="16072906">
          <a:off x="1119534" y="1676462"/>
          <a:ext cx="2285731" cy="15826"/>
        </a:xfrm>
        <a:custGeom>
          <a:avLst/>
          <a:gdLst/>
          <a:ahLst/>
          <a:cxnLst/>
          <a:rect l="0" t="0" r="0" b="0"/>
          <a:pathLst>
            <a:path>
              <a:moveTo>
                <a:pt x="0" y="7913"/>
              </a:moveTo>
              <a:lnTo>
                <a:pt x="2285731"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rot="10800000">
        <a:off x="2205257" y="1627232"/>
        <a:ext cx="114286" cy="114286"/>
      </dsp:txXfrm>
    </dsp:sp>
    <dsp:sp modelId="{5BA602E8-A363-403D-B7FF-6FF901928FD7}">
      <dsp:nvSpPr>
        <dsp:cNvPr id="0" name=""/>
        <dsp:cNvSpPr/>
      </dsp:nvSpPr>
      <dsp:spPr>
        <a:xfrm>
          <a:off x="2220158" y="304440"/>
          <a:ext cx="951402" cy="475701"/>
        </a:xfrm>
        <a:prstGeom prst="roundRect">
          <a:avLst>
            <a:gd name="adj" fmla="val 10000"/>
          </a:avLst>
        </a:prstGeom>
        <a:solidFill>
          <a:srgbClr val="FF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b="1" kern="1200" cap="none" spc="0" dirty="0">
              <a:ln w="6600">
                <a:prstDash val="solid"/>
              </a:ln>
              <a:effectLst>
                <a:outerShdw dist="38100" dir="2700000" algn="tl" rotWithShape="0">
                  <a:schemeClr val="accent2"/>
                </a:outerShdw>
              </a:effectLst>
            </a:rPr>
            <a:t>Z2 OBC</a:t>
          </a:r>
        </a:p>
      </dsp:txBody>
      <dsp:txXfrm>
        <a:off x="2234091" y="318373"/>
        <a:ext cx="923536" cy="447835"/>
      </dsp:txXfrm>
    </dsp:sp>
    <dsp:sp modelId="{16CE6B36-4BE0-49BF-A4BE-A2DFC5475691}">
      <dsp:nvSpPr>
        <dsp:cNvPr id="0" name=""/>
        <dsp:cNvSpPr/>
      </dsp:nvSpPr>
      <dsp:spPr>
        <a:xfrm rot="19287687">
          <a:off x="2187805" y="2484338"/>
          <a:ext cx="1072830" cy="15826"/>
        </a:xfrm>
        <a:custGeom>
          <a:avLst/>
          <a:gdLst/>
          <a:ahLst/>
          <a:cxnLst/>
          <a:rect l="0" t="0" r="0" b="0"/>
          <a:pathLst>
            <a:path>
              <a:moveTo>
                <a:pt x="0" y="7913"/>
              </a:moveTo>
              <a:lnTo>
                <a:pt x="1072830"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2697400" y="2465431"/>
        <a:ext cx="53641" cy="53641"/>
      </dsp:txXfrm>
    </dsp:sp>
    <dsp:sp modelId="{2E1A4521-2F4C-418E-8CDD-E41388DC4AA8}">
      <dsp:nvSpPr>
        <dsp:cNvPr id="0" name=""/>
        <dsp:cNvSpPr/>
      </dsp:nvSpPr>
      <dsp:spPr>
        <a:xfrm>
          <a:off x="3143798" y="1920192"/>
          <a:ext cx="951402" cy="47570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PROPULSION/</a:t>
          </a:r>
          <a:br>
            <a:rPr lang="en-US" sz="1200" b="1" kern="1200" cap="none" spc="0" dirty="0">
              <a:ln w="6600">
                <a:prstDash val="solid"/>
              </a:ln>
              <a:effectLst>
                <a:outerShdw dist="38100" dir="2700000" algn="tl" rotWithShape="0">
                  <a:schemeClr val="accent2"/>
                </a:outerShdw>
              </a:effectLst>
            </a:rPr>
          </a:br>
          <a:r>
            <a:rPr lang="en-US" sz="1200" b="1" kern="1200" cap="none" spc="0" dirty="0">
              <a:ln w="6600">
                <a:prstDash val="solid"/>
              </a:ln>
              <a:effectLst>
                <a:outerShdw dist="38100" dir="2700000" algn="tl" rotWithShape="0">
                  <a:schemeClr val="accent2"/>
                </a:outerShdw>
              </a:effectLst>
            </a:rPr>
            <a:t>LOCOMOTION</a:t>
          </a:r>
          <a:endParaRPr lang="en-US" sz="1600" b="1" kern="1200" cap="none" spc="0" dirty="0">
            <a:ln w="6600">
              <a:prstDash val="solid"/>
            </a:ln>
            <a:effectLst>
              <a:outerShdw dist="38100" dir="2700000" algn="tl" rotWithShape="0">
                <a:schemeClr val="accent2"/>
              </a:outerShdw>
            </a:effectLst>
          </a:endParaRPr>
        </a:p>
      </dsp:txBody>
      <dsp:txXfrm>
        <a:off x="3157731" y="1934125"/>
        <a:ext cx="923536" cy="447835"/>
      </dsp:txXfrm>
    </dsp:sp>
    <dsp:sp modelId="{27E17EC0-32E8-4618-A6B2-AADE7C6545A9}">
      <dsp:nvSpPr>
        <dsp:cNvPr id="0" name=""/>
        <dsp:cNvSpPr/>
      </dsp:nvSpPr>
      <dsp:spPr>
        <a:xfrm rot="21106248">
          <a:off x="2300277" y="2757866"/>
          <a:ext cx="847886" cy="15826"/>
        </a:xfrm>
        <a:custGeom>
          <a:avLst/>
          <a:gdLst/>
          <a:ahLst/>
          <a:cxnLst/>
          <a:rect l="0" t="0" r="0" b="0"/>
          <a:pathLst>
            <a:path>
              <a:moveTo>
                <a:pt x="0" y="7913"/>
              </a:moveTo>
              <a:lnTo>
                <a:pt x="847886"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2703023" y="2744582"/>
        <a:ext cx="42394" cy="42394"/>
      </dsp:txXfrm>
    </dsp:sp>
    <dsp:sp modelId="{D20881DE-E255-41A7-8839-B3C66939471B}">
      <dsp:nvSpPr>
        <dsp:cNvPr id="0" name=""/>
        <dsp:cNvSpPr/>
      </dsp:nvSpPr>
      <dsp:spPr>
        <a:xfrm>
          <a:off x="3143798" y="2467248"/>
          <a:ext cx="951402" cy="47570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cap="none" spc="0" dirty="0">
              <a:ln w="6600">
                <a:prstDash val="solid"/>
              </a:ln>
              <a:effectLst>
                <a:outerShdw dist="38100" dir="2700000" algn="tl" rotWithShape="0">
                  <a:schemeClr val="accent2"/>
                </a:outerShdw>
              </a:effectLst>
            </a:rPr>
            <a:t>ADCS</a:t>
          </a:r>
        </a:p>
      </dsp:txBody>
      <dsp:txXfrm>
        <a:off x="3157731" y="2481181"/>
        <a:ext cx="923536" cy="447835"/>
      </dsp:txXfrm>
    </dsp:sp>
    <dsp:sp modelId="{CA24115E-3284-43BA-96EB-AB2B6323D683}">
      <dsp:nvSpPr>
        <dsp:cNvPr id="0" name=""/>
        <dsp:cNvSpPr/>
      </dsp:nvSpPr>
      <dsp:spPr>
        <a:xfrm rot="1613894">
          <a:off x="2253742" y="3031394"/>
          <a:ext cx="940956" cy="15826"/>
        </a:xfrm>
        <a:custGeom>
          <a:avLst/>
          <a:gdLst/>
          <a:ahLst/>
          <a:cxnLst/>
          <a:rect l="0" t="0" r="0" b="0"/>
          <a:pathLst>
            <a:path>
              <a:moveTo>
                <a:pt x="0" y="7913"/>
              </a:moveTo>
              <a:lnTo>
                <a:pt x="940956"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2700696" y="3015784"/>
        <a:ext cx="47047" cy="47047"/>
      </dsp:txXfrm>
    </dsp:sp>
    <dsp:sp modelId="{4AF3E9FF-A570-4CCB-859E-10BA490E01C7}">
      <dsp:nvSpPr>
        <dsp:cNvPr id="0" name=""/>
        <dsp:cNvSpPr/>
      </dsp:nvSpPr>
      <dsp:spPr>
        <a:xfrm>
          <a:off x="3143798" y="3014305"/>
          <a:ext cx="951402" cy="47570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EXT USB CONNECTOR</a:t>
          </a:r>
        </a:p>
      </dsp:txBody>
      <dsp:txXfrm>
        <a:off x="3157731" y="3028238"/>
        <a:ext cx="923536" cy="447835"/>
      </dsp:txXfrm>
    </dsp:sp>
    <dsp:sp modelId="{50FD0767-55ED-4261-957D-876975D51C59}">
      <dsp:nvSpPr>
        <dsp:cNvPr id="0" name=""/>
        <dsp:cNvSpPr/>
      </dsp:nvSpPr>
      <dsp:spPr>
        <a:xfrm rot="2999513">
          <a:off x="2077026" y="3306761"/>
          <a:ext cx="1274789" cy="15826"/>
        </a:xfrm>
        <a:custGeom>
          <a:avLst/>
          <a:gdLst/>
          <a:ahLst/>
          <a:cxnLst/>
          <a:rect l="0" t="0" r="0" b="0"/>
          <a:pathLst>
            <a:path>
              <a:moveTo>
                <a:pt x="0" y="7913"/>
              </a:moveTo>
              <a:lnTo>
                <a:pt x="1274789"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2682551" y="3282805"/>
        <a:ext cx="63739" cy="63739"/>
      </dsp:txXfrm>
    </dsp:sp>
    <dsp:sp modelId="{53FABE63-FAE5-40A2-9E1E-3327DF00DEB9}">
      <dsp:nvSpPr>
        <dsp:cNvPr id="0" name=""/>
        <dsp:cNvSpPr/>
      </dsp:nvSpPr>
      <dsp:spPr>
        <a:xfrm>
          <a:off x="3124199" y="3565038"/>
          <a:ext cx="951402" cy="47570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LASER COMM</a:t>
          </a:r>
        </a:p>
      </dsp:txBody>
      <dsp:txXfrm>
        <a:off x="3138132" y="3578971"/>
        <a:ext cx="923536" cy="447835"/>
      </dsp:txXfrm>
    </dsp:sp>
    <dsp:sp modelId="{81DD599B-FD6B-427C-AAA8-1EF53D58CDC3}">
      <dsp:nvSpPr>
        <dsp:cNvPr id="0" name=""/>
        <dsp:cNvSpPr/>
      </dsp:nvSpPr>
      <dsp:spPr>
        <a:xfrm rot="3688328">
          <a:off x="1856401" y="3572390"/>
          <a:ext cx="1716040" cy="15826"/>
        </a:xfrm>
        <a:custGeom>
          <a:avLst/>
          <a:gdLst/>
          <a:ahLst/>
          <a:cxnLst/>
          <a:rect l="0" t="0" r="0" b="0"/>
          <a:pathLst>
            <a:path>
              <a:moveTo>
                <a:pt x="0" y="7913"/>
              </a:moveTo>
              <a:lnTo>
                <a:pt x="1716040"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71520" y="3537403"/>
        <a:ext cx="85802" cy="85802"/>
      </dsp:txXfrm>
    </dsp:sp>
    <dsp:sp modelId="{72EBAA7B-6573-4AB3-856D-A257063431C3}">
      <dsp:nvSpPr>
        <dsp:cNvPr id="0" name=""/>
        <dsp:cNvSpPr/>
      </dsp:nvSpPr>
      <dsp:spPr>
        <a:xfrm>
          <a:off x="3124199" y="4096297"/>
          <a:ext cx="951402" cy="47570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cap="none" spc="0" dirty="0">
              <a:ln w="6600">
                <a:prstDash val="solid"/>
              </a:ln>
              <a:effectLst>
                <a:outerShdw dist="38100" dir="2700000" algn="tl" rotWithShape="0">
                  <a:schemeClr val="accent2"/>
                </a:outerShdw>
              </a:effectLst>
            </a:rPr>
            <a:t>SSD DRIVE</a:t>
          </a:r>
        </a:p>
      </dsp:txBody>
      <dsp:txXfrm>
        <a:off x="3138132" y="4110230"/>
        <a:ext cx="923536" cy="447835"/>
      </dsp:txXfrm>
    </dsp:sp>
    <dsp:sp modelId="{1D02B08B-D3B6-4BC3-8C4E-D50F6657DA66}">
      <dsp:nvSpPr>
        <dsp:cNvPr id="0" name=""/>
        <dsp:cNvSpPr/>
      </dsp:nvSpPr>
      <dsp:spPr>
        <a:xfrm rot="4147088">
          <a:off x="1564786" y="3892670"/>
          <a:ext cx="2299269" cy="15826"/>
        </a:xfrm>
        <a:custGeom>
          <a:avLst/>
          <a:gdLst/>
          <a:ahLst/>
          <a:cxnLst/>
          <a:rect l="0" t="0" r="0" b="0"/>
          <a:pathLst>
            <a:path>
              <a:moveTo>
                <a:pt x="0" y="7913"/>
              </a:moveTo>
              <a:lnTo>
                <a:pt x="2299269" y="7913"/>
              </a:lnTo>
            </a:path>
          </a:pathLst>
        </a:custGeom>
        <a:noFill/>
        <a:ln w="25400"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cap="none" spc="0">
            <a:ln w="6600">
              <a:solidFill>
                <a:schemeClr val="accent2"/>
              </a:solidFill>
              <a:prstDash val="solid"/>
            </a:ln>
            <a:solidFill>
              <a:srgbClr val="FFFFFF"/>
            </a:solidFill>
            <a:effectLst>
              <a:outerShdw dist="38100" dir="2700000" algn="tl" rotWithShape="0">
                <a:schemeClr val="accent2"/>
              </a:outerShdw>
            </a:effectLst>
          </a:endParaRPr>
        </a:p>
      </dsp:txBody>
      <dsp:txXfrm>
        <a:off x="2656939" y="3843102"/>
        <a:ext cx="114963" cy="114963"/>
      </dsp:txXfrm>
    </dsp:sp>
    <dsp:sp modelId="{4581A21A-B304-4EA8-A771-F9D186DC7EB0}">
      <dsp:nvSpPr>
        <dsp:cNvPr id="0" name=""/>
        <dsp:cNvSpPr/>
      </dsp:nvSpPr>
      <dsp:spPr>
        <a:xfrm>
          <a:off x="3124199" y="4736857"/>
          <a:ext cx="951402" cy="475701"/>
        </a:xfrm>
        <a:prstGeom prst="roundRect">
          <a:avLst>
            <a:gd name="adj" fmla="val 10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0" kern="1200" cap="none" spc="0" dirty="0">
              <a:ln w="0"/>
              <a:solidFill>
                <a:schemeClr val="accent1"/>
              </a:solidFill>
              <a:effectLst>
                <a:outerShdw blurRad="38100" dist="25400" dir="5400000" algn="ctr" rotWithShape="0">
                  <a:srgbClr val="6E747A">
                    <a:alpha val="43000"/>
                  </a:srgbClr>
                </a:outerShdw>
              </a:effectLst>
            </a:rPr>
            <a:t>ADC NET</a:t>
          </a:r>
        </a:p>
      </dsp:txBody>
      <dsp:txXfrm>
        <a:off x="3138132" y="4750790"/>
        <a:ext cx="923536" cy="447835"/>
      </dsp:txXfrm>
    </dsp:sp>
    <dsp:sp modelId="{BA7499F4-8B71-4CBD-B4BB-D5D4840127A6}">
      <dsp:nvSpPr>
        <dsp:cNvPr id="0" name=""/>
        <dsp:cNvSpPr/>
      </dsp:nvSpPr>
      <dsp:spPr>
        <a:xfrm rot="17908849">
          <a:off x="3874858" y="4629503"/>
          <a:ext cx="767463" cy="15826"/>
        </a:xfrm>
        <a:custGeom>
          <a:avLst/>
          <a:gdLst/>
          <a:ahLst/>
          <a:cxnLst/>
          <a:rect l="0" t="0" r="0" b="0"/>
          <a:pathLst>
            <a:path>
              <a:moveTo>
                <a:pt x="0" y="7913"/>
              </a:moveTo>
              <a:lnTo>
                <a:pt x="767463" y="7913"/>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9403" y="4618230"/>
        <a:ext cx="38373" cy="38373"/>
      </dsp:txXfrm>
    </dsp:sp>
    <dsp:sp modelId="{81D1CC70-270F-48AE-AFE5-18B0F4FA3309}">
      <dsp:nvSpPr>
        <dsp:cNvPr id="0" name=""/>
        <dsp:cNvSpPr/>
      </dsp:nvSpPr>
      <dsp:spPr>
        <a:xfrm>
          <a:off x="4441578" y="4062274"/>
          <a:ext cx="951402" cy="475701"/>
        </a:xfrm>
        <a:prstGeom prst="roundRect">
          <a:avLst>
            <a:gd name="adj" fmla="val 10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0" kern="1200" cap="none" spc="0" dirty="0">
              <a:ln w="0"/>
              <a:solidFill>
                <a:schemeClr val="accent1"/>
              </a:solidFill>
              <a:effectLst>
                <a:outerShdw blurRad="38100" dist="25400" dir="5400000" algn="ctr" rotWithShape="0">
                  <a:srgbClr val="6E747A">
                    <a:alpha val="43000"/>
                  </a:srgbClr>
                </a:outerShdw>
              </a:effectLst>
            </a:rPr>
            <a:t>ADC1 </a:t>
          </a:r>
          <a:br>
            <a:rPr lang="en-US" sz="1200" b="0" kern="1200" cap="none" spc="0" dirty="0">
              <a:ln w="0"/>
              <a:solidFill>
                <a:schemeClr val="accent1"/>
              </a:solidFill>
              <a:effectLst>
                <a:outerShdw blurRad="38100" dist="25400" dir="5400000" algn="ctr" rotWithShape="0">
                  <a:srgbClr val="6E747A">
                    <a:alpha val="43000"/>
                  </a:srgbClr>
                </a:outerShdw>
              </a:effectLst>
            </a:rPr>
          </a:br>
          <a:r>
            <a:rPr lang="en-US" sz="1200" b="0" kern="1200" cap="none" spc="0" dirty="0">
              <a:ln w="0"/>
              <a:solidFill>
                <a:schemeClr val="accent1"/>
              </a:solidFill>
              <a:effectLst>
                <a:outerShdw blurRad="38100" dist="25400" dir="5400000" algn="ctr" rotWithShape="0">
                  <a:srgbClr val="6E747A">
                    <a:alpha val="43000"/>
                  </a:srgbClr>
                </a:outerShdw>
              </a:effectLst>
            </a:rPr>
            <a:t>16 I/</a:t>
          </a:r>
          <a:r>
            <a:rPr lang="en-US" sz="1200" b="0" kern="1200" cap="none" spc="0" dirty="0" err="1">
              <a:ln w="0"/>
              <a:solidFill>
                <a:schemeClr val="accent1"/>
              </a:solidFill>
              <a:effectLst>
                <a:outerShdw blurRad="38100" dist="25400" dir="5400000" algn="ctr" rotWithShape="0">
                  <a:srgbClr val="6E747A">
                    <a:alpha val="43000"/>
                  </a:srgbClr>
                </a:outerShdw>
              </a:effectLst>
            </a:rPr>
            <a:t>Os</a:t>
          </a:r>
          <a:endParaRPr lang="en-US" sz="1200" b="0" kern="1200" cap="none" spc="0" dirty="0">
            <a:ln w="0"/>
            <a:solidFill>
              <a:schemeClr val="accent1"/>
            </a:solidFill>
            <a:effectLst>
              <a:outerShdw blurRad="38100" dist="25400" dir="5400000" algn="ctr" rotWithShape="0">
                <a:srgbClr val="6E747A">
                  <a:alpha val="43000"/>
                </a:srgbClr>
              </a:outerShdw>
            </a:effectLst>
          </a:endParaRPr>
        </a:p>
      </dsp:txBody>
      <dsp:txXfrm>
        <a:off x="4455511" y="4076207"/>
        <a:ext cx="923536" cy="447835"/>
      </dsp:txXfrm>
    </dsp:sp>
    <dsp:sp modelId="{0A952FE2-3FD1-4A08-85D5-00B86F0ED55E}">
      <dsp:nvSpPr>
        <dsp:cNvPr id="0" name=""/>
        <dsp:cNvSpPr/>
      </dsp:nvSpPr>
      <dsp:spPr>
        <a:xfrm rot="818476">
          <a:off x="4063782" y="5065614"/>
          <a:ext cx="838020" cy="15826"/>
        </a:xfrm>
        <a:custGeom>
          <a:avLst/>
          <a:gdLst/>
          <a:ahLst/>
          <a:cxnLst/>
          <a:rect l="0" t="0" r="0" b="0"/>
          <a:pathLst>
            <a:path>
              <a:moveTo>
                <a:pt x="0" y="7913"/>
              </a:moveTo>
              <a:lnTo>
                <a:pt x="838020" y="7913"/>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1842" y="5052577"/>
        <a:ext cx="41901" cy="41901"/>
      </dsp:txXfrm>
    </dsp:sp>
    <dsp:sp modelId="{94A00F4C-5B62-4B40-B8D2-969D7A682CF2}">
      <dsp:nvSpPr>
        <dsp:cNvPr id="0" name=""/>
        <dsp:cNvSpPr/>
      </dsp:nvSpPr>
      <dsp:spPr>
        <a:xfrm>
          <a:off x="4889983" y="4934497"/>
          <a:ext cx="951402" cy="475701"/>
        </a:xfrm>
        <a:prstGeom prst="roundRect">
          <a:avLst>
            <a:gd name="adj" fmla="val 10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0" kern="1200" cap="none" spc="0" dirty="0">
              <a:ln w="0"/>
              <a:solidFill>
                <a:schemeClr val="accent1"/>
              </a:solidFill>
              <a:effectLst>
                <a:outerShdw blurRad="38100" dist="25400" dir="5400000" algn="ctr" rotWithShape="0">
                  <a:srgbClr val="6E747A">
                    <a:alpha val="43000"/>
                  </a:srgbClr>
                </a:outerShdw>
              </a:effectLst>
            </a:rPr>
            <a:t>ADC2</a:t>
          </a:r>
          <a:br>
            <a:rPr lang="en-US" sz="1200" b="0" kern="1200" cap="none" spc="0" dirty="0">
              <a:ln w="0"/>
              <a:solidFill>
                <a:schemeClr val="accent1"/>
              </a:solidFill>
              <a:effectLst>
                <a:outerShdw blurRad="38100" dist="25400" dir="5400000" algn="ctr" rotWithShape="0">
                  <a:srgbClr val="6E747A">
                    <a:alpha val="43000"/>
                  </a:srgbClr>
                </a:outerShdw>
              </a:effectLst>
            </a:rPr>
          </a:br>
          <a:r>
            <a:rPr lang="en-US" sz="1200" b="0" kern="1200" cap="none" spc="0" dirty="0">
              <a:ln w="0"/>
              <a:solidFill>
                <a:schemeClr val="accent1"/>
              </a:solidFill>
              <a:effectLst>
                <a:outerShdw blurRad="38100" dist="25400" dir="5400000" algn="ctr" rotWithShape="0">
                  <a:srgbClr val="6E747A">
                    <a:alpha val="43000"/>
                  </a:srgbClr>
                </a:outerShdw>
              </a:effectLst>
            </a:rPr>
            <a:t>16  I/</a:t>
          </a:r>
          <a:r>
            <a:rPr lang="en-US" sz="1200" b="0" kern="1200" cap="none" spc="0" dirty="0" err="1">
              <a:ln w="0"/>
              <a:solidFill>
                <a:schemeClr val="accent1"/>
              </a:solidFill>
              <a:effectLst>
                <a:outerShdw blurRad="38100" dist="25400" dir="5400000" algn="ctr" rotWithShape="0">
                  <a:srgbClr val="6E747A">
                    <a:alpha val="43000"/>
                  </a:srgbClr>
                </a:outerShdw>
              </a:effectLst>
            </a:rPr>
            <a:t>Os</a:t>
          </a:r>
          <a:endParaRPr lang="en-US" sz="1200" b="0" kern="1200" cap="none" spc="0" dirty="0">
            <a:ln w="0"/>
            <a:solidFill>
              <a:schemeClr val="accent1"/>
            </a:solidFill>
            <a:effectLst>
              <a:outerShdw blurRad="38100" dist="25400" dir="5400000" algn="ctr" rotWithShape="0">
                <a:srgbClr val="6E747A">
                  <a:alpha val="43000"/>
                </a:srgbClr>
              </a:outerShdw>
            </a:effectLst>
          </a:endParaRPr>
        </a:p>
      </dsp:txBody>
      <dsp:txXfrm>
        <a:off x="4903916" y="4948430"/>
        <a:ext cx="923536" cy="447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B2CD-0299-48D3-893E-23D61F91434E}">
      <dsp:nvSpPr>
        <dsp:cNvPr id="0" name=""/>
        <dsp:cNvSpPr/>
      </dsp:nvSpPr>
      <dsp:spPr>
        <a:xfrm>
          <a:off x="1513441" y="1726406"/>
          <a:ext cx="430358" cy="1230064"/>
        </a:xfrm>
        <a:custGeom>
          <a:avLst/>
          <a:gdLst/>
          <a:ahLst/>
          <a:cxnLst/>
          <a:rect l="0" t="0" r="0" b="0"/>
          <a:pathLst>
            <a:path>
              <a:moveTo>
                <a:pt x="0" y="0"/>
              </a:moveTo>
              <a:lnTo>
                <a:pt x="215179" y="0"/>
              </a:lnTo>
              <a:lnTo>
                <a:pt x="215179" y="1230064"/>
              </a:lnTo>
              <a:lnTo>
                <a:pt x="430358" y="123006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6041" y="2308859"/>
        <a:ext cx="65158" cy="65158"/>
      </dsp:txXfrm>
    </dsp:sp>
    <dsp:sp modelId="{CC8B91EA-3E9B-4A41-8241-20118AF291E8}">
      <dsp:nvSpPr>
        <dsp:cNvPr id="0" name=""/>
        <dsp:cNvSpPr/>
      </dsp:nvSpPr>
      <dsp:spPr>
        <a:xfrm>
          <a:off x="1513441" y="1726406"/>
          <a:ext cx="430358" cy="410021"/>
        </a:xfrm>
        <a:custGeom>
          <a:avLst/>
          <a:gdLst/>
          <a:ahLst/>
          <a:cxnLst/>
          <a:rect l="0" t="0" r="0" b="0"/>
          <a:pathLst>
            <a:path>
              <a:moveTo>
                <a:pt x="0" y="0"/>
              </a:moveTo>
              <a:lnTo>
                <a:pt x="215179" y="0"/>
              </a:lnTo>
              <a:lnTo>
                <a:pt x="215179" y="410021"/>
              </a:lnTo>
              <a:lnTo>
                <a:pt x="430358" y="41002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3760" y="1916556"/>
        <a:ext cx="29720" cy="29720"/>
      </dsp:txXfrm>
    </dsp:sp>
    <dsp:sp modelId="{7AEF3E71-B735-48BB-B161-C7FC0E1C70C4}">
      <dsp:nvSpPr>
        <dsp:cNvPr id="0" name=""/>
        <dsp:cNvSpPr/>
      </dsp:nvSpPr>
      <dsp:spPr>
        <a:xfrm>
          <a:off x="1513441" y="1316384"/>
          <a:ext cx="430358" cy="410021"/>
        </a:xfrm>
        <a:custGeom>
          <a:avLst/>
          <a:gdLst/>
          <a:ahLst/>
          <a:cxnLst/>
          <a:rect l="0" t="0" r="0" b="0"/>
          <a:pathLst>
            <a:path>
              <a:moveTo>
                <a:pt x="0" y="410021"/>
              </a:moveTo>
              <a:lnTo>
                <a:pt x="215179" y="410021"/>
              </a:lnTo>
              <a:lnTo>
                <a:pt x="215179" y="0"/>
              </a:lnTo>
              <a:lnTo>
                <a:pt x="430358"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3760" y="1506535"/>
        <a:ext cx="29720" cy="29720"/>
      </dsp:txXfrm>
    </dsp:sp>
    <dsp:sp modelId="{11AA15AA-83FB-4447-B577-370A8D744F9B}">
      <dsp:nvSpPr>
        <dsp:cNvPr id="0" name=""/>
        <dsp:cNvSpPr/>
      </dsp:nvSpPr>
      <dsp:spPr>
        <a:xfrm>
          <a:off x="1513441" y="496341"/>
          <a:ext cx="430358" cy="1230064"/>
        </a:xfrm>
        <a:custGeom>
          <a:avLst/>
          <a:gdLst/>
          <a:ahLst/>
          <a:cxnLst/>
          <a:rect l="0" t="0" r="0" b="0"/>
          <a:pathLst>
            <a:path>
              <a:moveTo>
                <a:pt x="0" y="1230064"/>
              </a:moveTo>
              <a:lnTo>
                <a:pt x="215179" y="1230064"/>
              </a:lnTo>
              <a:lnTo>
                <a:pt x="215179" y="0"/>
              </a:lnTo>
              <a:lnTo>
                <a:pt x="430358"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6041" y="1078794"/>
        <a:ext cx="65158" cy="65158"/>
      </dsp:txXfrm>
    </dsp:sp>
    <dsp:sp modelId="{DAEAE360-AD4F-444B-A683-536D14BB430C}">
      <dsp:nvSpPr>
        <dsp:cNvPr id="0" name=""/>
        <dsp:cNvSpPr/>
      </dsp:nvSpPr>
      <dsp:spPr>
        <a:xfrm rot="16200000">
          <a:off x="-540982" y="1398389"/>
          <a:ext cx="3452813" cy="65603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3810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Battery Array</a:t>
          </a:r>
        </a:p>
      </dsp:txBody>
      <dsp:txXfrm>
        <a:off x="-540982" y="1398389"/>
        <a:ext cx="3452813" cy="656034"/>
      </dsp:txXfrm>
    </dsp:sp>
    <dsp:sp modelId="{125D882F-B40D-4B83-BC94-BCB44CD1DFD0}">
      <dsp:nvSpPr>
        <dsp:cNvPr id="0" name=""/>
        <dsp:cNvSpPr/>
      </dsp:nvSpPr>
      <dsp:spPr>
        <a:xfrm>
          <a:off x="1943800" y="168324"/>
          <a:ext cx="2151793" cy="65603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381000">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5V@3A</a:t>
          </a:r>
          <a:b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POWER CORE</a:t>
          </a:r>
        </a:p>
      </dsp:txBody>
      <dsp:txXfrm>
        <a:off x="1943800" y="168324"/>
        <a:ext cx="2151793" cy="656034"/>
      </dsp:txXfrm>
    </dsp:sp>
    <dsp:sp modelId="{2F740078-5026-4DB3-9181-01329A5BB6B9}">
      <dsp:nvSpPr>
        <dsp:cNvPr id="0" name=""/>
        <dsp:cNvSpPr/>
      </dsp:nvSpPr>
      <dsp:spPr>
        <a:xfrm>
          <a:off x="1943800" y="988367"/>
          <a:ext cx="2151793" cy="65603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3810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3V3@3.6A</a:t>
          </a:r>
          <a:b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POWER CORE</a:t>
          </a:r>
        </a:p>
      </dsp:txBody>
      <dsp:txXfrm>
        <a:off x="1943800" y="988367"/>
        <a:ext cx="2151793" cy="656034"/>
      </dsp:txXfrm>
    </dsp:sp>
    <dsp:sp modelId="{CCA5BB94-B87C-4FC7-805C-9E1B68680A0C}">
      <dsp:nvSpPr>
        <dsp:cNvPr id="0" name=""/>
        <dsp:cNvSpPr/>
      </dsp:nvSpPr>
      <dsp:spPr>
        <a:xfrm>
          <a:off x="1943800" y="1808410"/>
          <a:ext cx="2151793" cy="65603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381000">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12V@3A</a:t>
          </a:r>
          <a:b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POWER CORE</a:t>
          </a:r>
        </a:p>
      </dsp:txBody>
      <dsp:txXfrm>
        <a:off x="1943800" y="1808410"/>
        <a:ext cx="2151793" cy="656034"/>
      </dsp:txXfrm>
    </dsp:sp>
    <dsp:sp modelId="{5501BDD5-936F-4783-B715-3DCC03248ED2}">
      <dsp:nvSpPr>
        <dsp:cNvPr id="0" name=""/>
        <dsp:cNvSpPr/>
      </dsp:nvSpPr>
      <dsp:spPr>
        <a:xfrm>
          <a:off x="1943800" y="2628453"/>
          <a:ext cx="2151793" cy="65603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381000">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AUXILIARY POWER UNIT</a:t>
          </a:r>
        </a:p>
      </dsp:txBody>
      <dsp:txXfrm>
        <a:off x="1943800" y="2628453"/>
        <a:ext cx="2151793" cy="6560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DFDCF4-9731-401E-9B4D-17603981D825}" type="datetimeFigureOut">
              <a:rPr lang="en-US" smtClean="0"/>
              <a:pPr/>
              <a:t>13-Nov-19</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B6EA78-BC9E-468A-84EB-93CEC86E41A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3988A-04D8-48ED-A54C-AA863B4C6CBD}" type="datetimeFigureOut">
              <a:rPr lang="en-US" smtClean="0"/>
              <a:pPr/>
              <a:t>13-Nov-19</a:t>
            </a:fld>
            <a:endParaRPr lang="en-U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A3AF9-2BD3-465D-AFF1-69AF3D1407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25717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8" name="7 Marcador de número de diapositiva"/>
          <p:cNvSpPr>
            <a:spLocks noGrp="1"/>
          </p:cNvSpPr>
          <p:nvPr>
            <p:ph type="sldNum" sz="quarter" idx="11"/>
          </p:nvPr>
        </p:nvSpPr>
        <p:spPr/>
        <p:txBody>
          <a:bodyPr/>
          <a:lstStyle/>
          <a:p>
            <a:fld id="{FB0642E7-0C66-4E63-BB25-43C31D6E1E62}" type="slidenum">
              <a:rPr lang="es-EC" smtClean="0"/>
              <a:pPr/>
              <a:t>‹#›</a:t>
            </a:fld>
            <a:endParaRPr lang="es-EC" dirty="0"/>
          </a:p>
        </p:txBody>
      </p:sp>
      <p:sp>
        <p:nvSpPr>
          <p:cNvPr id="9" name="8 Marcador de pie de página"/>
          <p:cNvSpPr>
            <a:spLocks noGrp="1"/>
          </p:cNvSpPr>
          <p:nvPr>
            <p:ph type="ftr" sz="quarter" idx="12"/>
          </p:nvPr>
        </p:nvSpPr>
        <p:spPr/>
        <p:txBody>
          <a:bodyPr/>
          <a:lstStyle/>
          <a:p>
            <a:r>
              <a:rPr lang="es-EC"/>
              <a:t>IAA-LA2-09-03</a:t>
            </a:r>
            <a:endParaRPr lang="es-EC" dirty="0"/>
          </a:p>
        </p:txBody>
      </p:sp>
      <p:sp>
        <p:nvSpPr>
          <p:cNvPr id="10" name="9 Título"/>
          <p:cNvSpPr>
            <a:spLocks noGrp="1"/>
          </p:cNvSpPr>
          <p:nvPr>
            <p:ph type="title"/>
          </p:nvPr>
        </p:nvSpPr>
        <p:spPr/>
        <p:txBody>
          <a:bodyPr/>
          <a:lstStyle/>
          <a:p>
            <a:r>
              <a:rPr lang="es-ES"/>
              <a:t>Haga clic para modificar el estilo de título del patrón</a:t>
            </a:r>
            <a:endParaRPr lang="en-US"/>
          </a:p>
        </p:txBody>
      </p:sp>
      <p:sp>
        <p:nvSpPr>
          <p:cNvPr id="7" name="6 Marcador de fecha"/>
          <p:cNvSpPr>
            <a:spLocks noGrp="1"/>
          </p:cNvSpPr>
          <p:nvPr>
            <p:ph type="dt" sz="half" idx="10"/>
          </p:nvPr>
        </p:nvSpPr>
        <p:spPr/>
        <p:txBody>
          <a:bodyPr/>
          <a:lstStyle/>
          <a:p>
            <a:r>
              <a:rPr lang="en-US"/>
              <a:t>2nd IAA Latin American Symposium on Small Satellites: Advanced Technologies and Distributed Systems</a:t>
            </a:r>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5" name="4 Marcador de pie de página"/>
          <p:cNvSpPr>
            <a:spLocks noGrp="1"/>
          </p:cNvSpPr>
          <p:nvPr>
            <p:ph type="ftr" sz="quarter" idx="11"/>
          </p:nvPr>
        </p:nvSpPr>
        <p:spPr/>
        <p:txBody>
          <a:bodyPr/>
          <a:lstStyle/>
          <a:p>
            <a:r>
              <a:rPr lang="es-EC"/>
              <a:t>IAA-LA2-09-03</a:t>
            </a:r>
          </a:p>
        </p:txBody>
      </p:sp>
      <p:sp>
        <p:nvSpPr>
          <p:cNvPr id="6" name="5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5" name="4 Marcador de pie de página"/>
          <p:cNvSpPr>
            <a:spLocks noGrp="1"/>
          </p:cNvSpPr>
          <p:nvPr>
            <p:ph type="ftr" sz="quarter" idx="11"/>
          </p:nvPr>
        </p:nvSpPr>
        <p:spPr/>
        <p:txBody>
          <a:bodyPr/>
          <a:lstStyle/>
          <a:p>
            <a:r>
              <a:rPr lang="es-EC"/>
              <a:t>IAA-LA2-09-03</a:t>
            </a:r>
          </a:p>
        </p:txBody>
      </p:sp>
      <p:sp>
        <p:nvSpPr>
          <p:cNvPr id="6" name="5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2nd IAA Latin American Symposium on Small Satellites: Advanced Technologies and Distributed Systems</a:t>
            </a:r>
            <a:endParaRPr lang="es-EC" dirty="0"/>
          </a:p>
        </p:txBody>
      </p:sp>
      <p:sp>
        <p:nvSpPr>
          <p:cNvPr id="5" name="4 Marcador de pie de página"/>
          <p:cNvSpPr>
            <a:spLocks noGrp="1"/>
          </p:cNvSpPr>
          <p:nvPr>
            <p:ph type="ftr" sz="quarter" idx="11"/>
          </p:nvPr>
        </p:nvSpPr>
        <p:spPr/>
        <p:txBody>
          <a:bodyPr/>
          <a:lstStyle/>
          <a:p>
            <a:r>
              <a:rPr lang="es-EC"/>
              <a:t>IAA-LA2-09-03</a:t>
            </a:r>
            <a:endParaRPr lang="es-EC" dirty="0"/>
          </a:p>
        </p:txBody>
      </p:sp>
      <p:sp>
        <p:nvSpPr>
          <p:cNvPr id="6" name="5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5" name="4 Marcador de pie de página"/>
          <p:cNvSpPr>
            <a:spLocks noGrp="1"/>
          </p:cNvSpPr>
          <p:nvPr>
            <p:ph type="ftr" sz="quarter" idx="11"/>
          </p:nvPr>
        </p:nvSpPr>
        <p:spPr/>
        <p:txBody>
          <a:bodyPr/>
          <a:lstStyle/>
          <a:p>
            <a:r>
              <a:rPr lang="es-EC"/>
              <a:t>IAA-LA2-09-03</a:t>
            </a:r>
          </a:p>
        </p:txBody>
      </p:sp>
      <p:sp>
        <p:nvSpPr>
          <p:cNvPr id="6" name="5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6" name="5 Marcador de pie de página"/>
          <p:cNvSpPr>
            <a:spLocks noGrp="1"/>
          </p:cNvSpPr>
          <p:nvPr>
            <p:ph type="ftr" sz="quarter" idx="11"/>
          </p:nvPr>
        </p:nvSpPr>
        <p:spPr/>
        <p:txBody>
          <a:bodyPr/>
          <a:lstStyle/>
          <a:p>
            <a:r>
              <a:rPr lang="es-EC"/>
              <a:t>IAA-LA2-09-03</a:t>
            </a:r>
          </a:p>
        </p:txBody>
      </p:sp>
      <p:sp>
        <p:nvSpPr>
          <p:cNvPr id="7" name="6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8" name="7 Marcador de pie de página"/>
          <p:cNvSpPr>
            <a:spLocks noGrp="1"/>
          </p:cNvSpPr>
          <p:nvPr>
            <p:ph type="ftr" sz="quarter" idx="11"/>
          </p:nvPr>
        </p:nvSpPr>
        <p:spPr/>
        <p:txBody>
          <a:bodyPr/>
          <a:lstStyle/>
          <a:p>
            <a:r>
              <a:rPr lang="es-EC"/>
              <a:t>IAA-LA2-09-03</a:t>
            </a:r>
          </a:p>
        </p:txBody>
      </p:sp>
      <p:sp>
        <p:nvSpPr>
          <p:cNvPr id="9" name="8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4" name="3 Marcador de pie de página"/>
          <p:cNvSpPr>
            <a:spLocks noGrp="1"/>
          </p:cNvSpPr>
          <p:nvPr>
            <p:ph type="ftr" sz="quarter" idx="11"/>
          </p:nvPr>
        </p:nvSpPr>
        <p:spPr/>
        <p:txBody>
          <a:bodyPr/>
          <a:lstStyle/>
          <a:p>
            <a:r>
              <a:rPr lang="es-EC"/>
              <a:t>IAA-LA2-09-03</a:t>
            </a:r>
          </a:p>
        </p:txBody>
      </p:sp>
      <p:sp>
        <p:nvSpPr>
          <p:cNvPr id="5" name="4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3" name="2 Marcador de pie de página"/>
          <p:cNvSpPr>
            <a:spLocks noGrp="1"/>
          </p:cNvSpPr>
          <p:nvPr>
            <p:ph type="ftr" sz="quarter" idx="11"/>
          </p:nvPr>
        </p:nvSpPr>
        <p:spPr/>
        <p:txBody>
          <a:bodyPr/>
          <a:lstStyle/>
          <a:p>
            <a:r>
              <a:rPr lang="es-EC"/>
              <a:t>IAA-LA2-09-03</a:t>
            </a:r>
          </a:p>
        </p:txBody>
      </p:sp>
      <p:sp>
        <p:nvSpPr>
          <p:cNvPr id="4" name="3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6" name="5 Marcador de pie de página"/>
          <p:cNvSpPr>
            <a:spLocks noGrp="1"/>
          </p:cNvSpPr>
          <p:nvPr>
            <p:ph type="ftr" sz="quarter" idx="11"/>
          </p:nvPr>
        </p:nvSpPr>
        <p:spPr/>
        <p:txBody>
          <a:bodyPr/>
          <a:lstStyle/>
          <a:p>
            <a:r>
              <a:rPr lang="es-EC"/>
              <a:t>IAA-LA2-09-03</a:t>
            </a:r>
          </a:p>
        </p:txBody>
      </p:sp>
      <p:sp>
        <p:nvSpPr>
          <p:cNvPr id="7" name="6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n-US"/>
              <a:t>2nd IAA Latin American Symposium on Small Satellites: Advanced Technologies and Distributed Systems</a:t>
            </a:r>
            <a:endParaRPr lang="es-EC"/>
          </a:p>
        </p:txBody>
      </p:sp>
      <p:sp>
        <p:nvSpPr>
          <p:cNvPr id="6" name="5 Marcador de pie de página"/>
          <p:cNvSpPr>
            <a:spLocks noGrp="1"/>
          </p:cNvSpPr>
          <p:nvPr>
            <p:ph type="ftr" sz="quarter" idx="11"/>
          </p:nvPr>
        </p:nvSpPr>
        <p:spPr/>
        <p:txBody>
          <a:bodyPr/>
          <a:lstStyle/>
          <a:p>
            <a:r>
              <a:rPr lang="es-EC"/>
              <a:t>IAA-LA2-09-03</a:t>
            </a:r>
          </a:p>
        </p:txBody>
      </p:sp>
      <p:sp>
        <p:nvSpPr>
          <p:cNvPr id="7" name="6 Marcador de número de diapositiva"/>
          <p:cNvSpPr>
            <a:spLocks noGrp="1"/>
          </p:cNvSpPr>
          <p:nvPr>
            <p:ph type="sldNum" sz="quarter" idx="12"/>
          </p:nvPr>
        </p:nvSpPr>
        <p:spPr/>
        <p:txBody>
          <a:bodyPr/>
          <a:lstStyle/>
          <a:p>
            <a:fld id="{FB0642E7-0C66-4E63-BB25-43C31D6E1E62}" type="slidenum">
              <a:rPr lang="es-EC" smtClean="0"/>
              <a:pPr/>
              <a:t>‹#›</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7848600" cy="613171"/>
          </a:xfrm>
          <a:prstGeom prst="rect">
            <a:avLst/>
          </a:prstGeom>
        </p:spPr>
        <p:txBody>
          <a:bodyPr vert="horz" lIns="91440" tIns="45720" rIns="91440" bIns="45720" rtlCol="0" anchor="ctr">
            <a:noAutofit/>
          </a:bodyPr>
          <a:lstStyle/>
          <a:p>
            <a:r>
              <a:rPr lang="es-ES" dirty="0"/>
              <a:t>Haga clic para modificar el estilo de título del patrón</a:t>
            </a:r>
            <a:endParaRPr lang="es-EC" dirty="0"/>
          </a:p>
        </p:txBody>
      </p:sp>
      <p:sp>
        <p:nvSpPr>
          <p:cNvPr id="3" name="2 Marcador de texto"/>
          <p:cNvSpPr>
            <a:spLocks noGrp="1"/>
          </p:cNvSpPr>
          <p:nvPr>
            <p:ph type="body" idx="1"/>
          </p:nvPr>
        </p:nvSpPr>
        <p:spPr>
          <a:xfrm>
            <a:off x="457200" y="895350"/>
            <a:ext cx="8229600" cy="369927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3 Marcador de fecha"/>
          <p:cNvSpPr>
            <a:spLocks noGrp="1"/>
          </p:cNvSpPr>
          <p:nvPr>
            <p:ph type="dt" sz="half" idx="2"/>
          </p:nvPr>
        </p:nvSpPr>
        <p:spPr>
          <a:xfrm>
            <a:off x="457200" y="4767263"/>
            <a:ext cx="6096000" cy="273844"/>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00">
                <a:solidFill>
                  <a:schemeClr val="bg1"/>
                </a:solidFill>
                <a:latin typeface="Agency FB" pitchFamily="34" charset="0"/>
              </a:defRPr>
            </a:lvl1pPr>
          </a:lstStyle>
          <a:p>
            <a:r>
              <a:rPr lang="en-US"/>
              <a:t>2nd IAA Latin American Symposium on Small Satellites: Advanced Technologies and Distributed Systems</a:t>
            </a:r>
            <a:endParaRPr lang="es-EC" dirty="0"/>
          </a:p>
        </p:txBody>
      </p:sp>
      <p:sp>
        <p:nvSpPr>
          <p:cNvPr id="5" name="4 Marcador de pie de página"/>
          <p:cNvSpPr>
            <a:spLocks noGrp="1"/>
          </p:cNvSpPr>
          <p:nvPr>
            <p:ph type="ftr" sz="quarter" idx="3"/>
          </p:nvPr>
        </p:nvSpPr>
        <p:spPr>
          <a:xfrm>
            <a:off x="6705600" y="4767263"/>
            <a:ext cx="1524000" cy="273844"/>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a:solidFill>
                  <a:schemeClr val="bg1"/>
                </a:solidFill>
                <a:latin typeface="Agency FB" pitchFamily="34" charset="0"/>
              </a:defRPr>
            </a:lvl1pPr>
          </a:lstStyle>
          <a:p>
            <a:r>
              <a:rPr lang="es-EC"/>
              <a:t>IAA-LA2-09-03</a:t>
            </a:r>
            <a:endParaRPr lang="es-EC" dirty="0"/>
          </a:p>
        </p:txBody>
      </p:sp>
      <p:sp>
        <p:nvSpPr>
          <p:cNvPr id="6" name="5 Marcador de número de diapositiva"/>
          <p:cNvSpPr>
            <a:spLocks noGrp="1"/>
          </p:cNvSpPr>
          <p:nvPr>
            <p:ph type="sldNum" sz="quarter" idx="4"/>
          </p:nvPr>
        </p:nvSpPr>
        <p:spPr>
          <a:xfrm>
            <a:off x="8382000" y="4767263"/>
            <a:ext cx="609600" cy="273844"/>
          </a:xfrm>
          <a:prstGeom prst="rect">
            <a:avLst/>
          </a:prstGeom>
        </p:spPr>
        <p:txBody>
          <a:bodyPr vert="horz" lIns="91440" tIns="45720" rIns="91440" bIns="45720" rtlCol="0" anchor="ctr"/>
          <a:lstStyle>
            <a:lvl1pPr algn="r">
              <a:defRPr sz="1200">
                <a:solidFill>
                  <a:schemeClr val="bg1"/>
                </a:solidFill>
                <a:latin typeface="Agency FB" pitchFamily="34" charset="0"/>
              </a:defRPr>
            </a:lvl1pPr>
          </a:lstStyle>
          <a:p>
            <a:fld id="{FB0642E7-0C66-4E63-BB25-43C31D6E1E62}" type="slidenum">
              <a:rPr lang="es-EC" smtClean="0"/>
              <a:pPr/>
              <a:t>‹#›</a:t>
            </a:fld>
            <a:endParaRPr lang="es-EC" dirty="0"/>
          </a:p>
        </p:txBody>
      </p:sp>
      <p:pic>
        <p:nvPicPr>
          <p:cNvPr id="1026" name="Picture 2" descr="C:\Documents and Settings\Papa\Desktop\EXA\ARCHIVO\LOGOS\logo-exa-esp-mini-2.jpg"/>
          <p:cNvPicPr>
            <a:picLocks noChangeAspect="1" noChangeArrowheads="1"/>
          </p:cNvPicPr>
          <p:nvPr userDrawn="1"/>
        </p:nvPicPr>
        <p:blipFill>
          <a:blip r:embed="rId13" cstate="print"/>
          <a:srcRect/>
          <a:stretch>
            <a:fillRect/>
          </a:stretch>
        </p:blipFill>
        <p:spPr bwMode="auto">
          <a:xfrm>
            <a:off x="8461375" y="57150"/>
            <a:ext cx="682625" cy="6826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800" kern="1200">
          <a:solidFill>
            <a:schemeClr val="bg1"/>
          </a:solidFill>
          <a:latin typeface="Agency FB"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66800" y="2800350"/>
            <a:ext cx="6934200" cy="1676400"/>
          </a:xfrm>
        </p:spPr>
        <p:txBody>
          <a:bodyPr>
            <a:normAutofit fontScale="55000" lnSpcReduction="20000"/>
          </a:bodyPr>
          <a:lstStyle/>
          <a:p>
            <a:r>
              <a:rPr lang="en-US" sz="3500" b="1" dirty="0">
                <a:solidFill>
                  <a:schemeClr val="bg1"/>
                </a:solidFill>
              </a:rPr>
              <a:t>Main Author</a:t>
            </a:r>
          </a:p>
          <a:p>
            <a:r>
              <a:rPr lang="en-US" sz="2500" dirty="0">
                <a:solidFill>
                  <a:schemeClr val="bg1"/>
                </a:solidFill>
              </a:rPr>
              <a:t>Prof. Ronnie Nader</a:t>
            </a:r>
            <a:r>
              <a:rPr lang="en-US" sz="2500" dirty="0"/>
              <a:t>, Cosmonaut, Space Operations Division, Chief Engineer</a:t>
            </a:r>
            <a:br>
              <a:rPr lang="en-US" sz="2500" dirty="0"/>
            </a:br>
            <a:r>
              <a:rPr lang="en-US" sz="2500" dirty="0"/>
              <a:t>Ecuadorian Civilian Space Agency (EXA), Ecuador.</a:t>
            </a:r>
          </a:p>
          <a:p>
            <a:br>
              <a:rPr lang="en-US" sz="3400" b="1" dirty="0">
                <a:solidFill>
                  <a:schemeClr val="bg1"/>
                </a:solidFill>
              </a:rPr>
            </a:br>
            <a:r>
              <a:rPr lang="en-US" sz="3400" b="1" dirty="0">
                <a:solidFill>
                  <a:schemeClr val="bg1"/>
                </a:solidFill>
              </a:rPr>
              <a:t>Co-Authors</a:t>
            </a:r>
          </a:p>
          <a:p>
            <a:r>
              <a:rPr lang="en-US" sz="2800" dirty="0">
                <a:solidFill>
                  <a:schemeClr val="bg1"/>
                </a:solidFill>
              </a:rPr>
              <a:t>Mr. Gerard Nader</a:t>
            </a:r>
            <a:r>
              <a:rPr lang="en-US" sz="2800" dirty="0">
                <a:solidFill>
                  <a:schemeClr val="bg1">
                    <a:lumMod val="50000"/>
                  </a:schemeClr>
                </a:solidFill>
              </a:rPr>
              <a:t>,</a:t>
            </a:r>
            <a:r>
              <a:rPr lang="en-US" sz="2800" dirty="0">
                <a:solidFill>
                  <a:schemeClr val="bg1"/>
                </a:solidFill>
              </a:rPr>
              <a:t> </a:t>
            </a:r>
            <a:r>
              <a:rPr lang="en-US" sz="2800" dirty="0">
                <a:solidFill>
                  <a:schemeClr val="bg1">
                    <a:lumMod val="50000"/>
                  </a:schemeClr>
                </a:solidFill>
              </a:rPr>
              <a:t>Engineering Division – Ecuadorian Civilian Space Agency (EXA), Ecuador</a:t>
            </a:r>
          </a:p>
          <a:p>
            <a:r>
              <a:rPr lang="en-US" dirty="0">
                <a:solidFill>
                  <a:prstClr val="white"/>
                </a:solidFill>
              </a:rPr>
              <a:t>Mr. Jules Nader</a:t>
            </a:r>
            <a:r>
              <a:rPr lang="en-US" dirty="0">
                <a:solidFill>
                  <a:prstClr val="black">
                    <a:tint val="75000"/>
                  </a:prstClr>
                </a:solidFill>
              </a:rPr>
              <a:t>, Engineering Division – Ecuadorian Civilian Space Agency (EXA), Ecuador.</a:t>
            </a:r>
          </a:p>
          <a:p>
            <a:endParaRPr lang="en-US" b="1" dirty="0">
              <a:solidFill>
                <a:schemeClr val="bg1"/>
              </a:solidFill>
            </a:endParaRPr>
          </a:p>
          <a:p>
            <a:endParaRPr lang="en-US" sz="3400" dirty="0"/>
          </a:p>
        </p:txBody>
      </p:sp>
      <p:sp>
        <p:nvSpPr>
          <p:cNvPr id="2" name="1 Título"/>
          <p:cNvSpPr>
            <a:spLocks noGrp="1"/>
          </p:cNvSpPr>
          <p:nvPr>
            <p:ph type="title"/>
          </p:nvPr>
        </p:nvSpPr>
        <p:spPr>
          <a:xfrm>
            <a:off x="685800" y="1600254"/>
            <a:ext cx="7772400" cy="1102519"/>
          </a:xfrm>
        </p:spPr>
        <p:txBody>
          <a:bodyPr/>
          <a:lstStyle/>
          <a:p>
            <a:r>
              <a:rPr lang="en-US" dirty="0"/>
              <a:t>ICEPS: Compact, all-purpose, USB 2.0 based </a:t>
            </a:r>
            <a:br>
              <a:rPr lang="en-US" dirty="0"/>
            </a:br>
            <a:r>
              <a:rPr lang="en-US" dirty="0"/>
              <a:t>small satellite system core</a:t>
            </a:r>
          </a:p>
        </p:txBody>
      </p:sp>
      <p:sp>
        <p:nvSpPr>
          <p:cNvPr id="6" name="5 CuadroTexto"/>
          <p:cNvSpPr txBox="1"/>
          <p:nvPr/>
        </p:nvSpPr>
        <p:spPr>
          <a:xfrm>
            <a:off x="723900" y="361950"/>
            <a:ext cx="7696200" cy="830997"/>
          </a:xfrm>
          <a:prstGeom prst="rect">
            <a:avLst/>
          </a:prstGeom>
          <a:noFill/>
        </p:spPr>
        <p:txBody>
          <a:bodyPr wrap="square" rtlCol="0">
            <a:spAutoFit/>
          </a:bodyPr>
          <a:lstStyle/>
          <a:p>
            <a:pPr lvl="0" algn="ctr"/>
            <a:r>
              <a:rPr lang="en-US" sz="2400" dirty="0">
                <a:solidFill>
                  <a:prstClr val="white"/>
                </a:solidFill>
                <a:latin typeface="Agency FB" pitchFamily="34" charset="0"/>
              </a:rPr>
              <a:t>2nd IAA Latin American Symposium on Small Satellites:</a:t>
            </a:r>
          </a:p>
          <a:p>
            <a:pPr lvl="0" algn="ctr"/>
            <a:r>
              <a:rPr lang="en-US" sz="2400" dirty="0">
                <a:solidFill>
                  <a:prstClr val="white"/>
                </a:solidFill>
                <a:latin typeface="Agency FB" pitchFamily="34" charset="0"/>
              </a:rPr>
              <a:t>Advanced Technologies and Distributed Systems</a:t>
            </a:r>
          </a:p>
        </p:txBody>
      </p:sp>
      <p:pic>
        <p:nvPicPr>
          <p:cNvPr id="5" name="Picture 2" descr="C:\Documents and Settings\Papa\Desktop\EXA\ARCHIVO\LOGOS\logo-exa-esp-mini-2.jpg"/>
          <p:cNvPicPr>
            <a:picLocks noChangeAspect="1" noChangeArrowheads="1"/>
          </p:cNvPicPr>
          <p:nvPr/>
        </p:nvPicPr>
        <p:blipFill>
          <a:blip r:embed="rId2" cstate="print"/>
          <a:srcRect/>
          <a:stretch>
            <a:fillRect/>
          </a:stretch>
        </p:blipFill>
        <p:spPr bwMode="auto">
          <a:xfrm>
            <a:off x="7467600" y="3028950"/>
            <a:ext cx="11430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42">
            <a:extLst>
              <a:ext uri="{FF2B5EF4-FFF2-40B4-BE49-F238E27FC236}">
                <a16:creationId xmlns:a16="http://schemas.microsoft.com/office/drawing/2014/main" id="{4822E3AC-CA31-4074-AAD3-85D074660436}"/>
              </a:ext>
            </a:extLst>
          </p:cNvPr>
          <p:cNvPicPr/>
          <p:nvPr/>
        </p:nvPicPr>
        <p:blipFill>
          <a:blip r:embed="rId2" cstate="print">
            <a:extLst>
              <a:ext uri="{28A0092B-C50C-407E-A947-70E740481C1C}">
                <a14:useLocalDpi xmlns:a14="http://schemas.microsoft.com/office/drawing/2010/main" val="0"/>
              </a:ext>
            </a:extLst>
          </a:blip>
          <a:srcRect l="14355" t="6598" r="12096" b="7626"/>
          <a:stretch>
            <a:fillRect/>
          </a:stretch>
        </p:blipFill>
        <p:spPr bwMode="auto">
          <a:xfrm>
            <a:off x="6172200" y="590550"/>
            <a:ext cx="2667000" cy="1981200"/>
          </a:xfrm>
          <a:prstGeom prst="ellipse">
            <a:avLst/>
          </a:prstGeom>
          <a:ln w="31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8" name="Picture 2" descr="C:\Documents and Settings\Papa\Desktop\ICSP\IRVINE03\ICEPS\PICS\WhatsApp Image 2019-02-04 at 10.57.38.jpeg"/>
          <p:cNvPicPr>
            <a:picLocks noChangeAspect="1" noChangeArrowheads="1"/>
          </p:cNvPicPr>
          <p:nvPr/>
        </p:nvPicPr>
        <p:blipFill>
          <a:blip r:embed="rId3"/>
          <a:srcRect l="33750" t="13750" r="33438" b="47500"/>
          <a:stretch>
            <a:fillRect/>
          </a:stretch>
        </p:blipFill>
        <p:spPr bwMode="auto">
          <a:xfrm>
            <a:off x="4343400" y="1733550"/>
            <a:ext cx="26670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6 Marcador de contenido"/>
          <p:cNvSpPr>
            <a:spLocks noGrp="1"/>
          </p:cNvSpPr>
          <p:nvPr>
            <p:ph idx="1"/>
          </p:nvPr>
        </p:nvSpPr>
        <p:spPr>
          <a:xfrm>
            <a:off x="38100" y="513711"/>
            <a:ext cx="8686800" cy="381000"/>
          </a:xfrm>
        </p:spPr>
        <p:txBody>
          <a:bodyPr>
            <a:noAutofit/>
          </a:bodyPr>
          <a:lstStyle/>
          <a:p>
            <a:pPr marL="342900" lvl="1" indent="-342900" algn="ctr">
              <a:buNone/>
            </a:pPr>
            <a:r>
              <a:rPr lang="en-US" sz="2400" dirty="0">
                <a:solidFill>
                  <a:schemeClr val="accent6">
                    <a:lumMod val="75000"/>
                  </a:schemeClr>
                </a:solidFill>
                <a:effectLst>
                  <a:glow rad="101600">
                    <a:schemeClr val="accent6">
                      <a:satMod val="175000"/>
                      <a:alpha val="40000"/>
                    </a:schemeClr>
                  </a:glow>
                </a:effectLst>
              </a:rPr>
              <a:t>Laser Communications Module PLM02</a:t>
            </a:r>
            <a:endParaRPr lang="en-US" sz="2400" dirty="0">
              <a:effectLst>
                <a:glow rad="101600">
                  <a:schemeClr val="accent6">
                    <a:satMod val="175000"/>
                    <a:alpha val="40000"/>
                  </a:schemeClr>
                </a:glow>
              </a:effectLst>
            </a:endParaRPr>
          </a:p>
        </p:txBody>
      </p:sp>
      <p:sp>
        <p:nvSpPr>
          <p:cNvPr id="13" name="12 Rectángulo"/>
          <p:cNvSpPr/>
          <p:nvPr/>
        </p:nvSpPr>
        <p:spPr>
          <a:xfrm>
            <a:off x="304800" y="1047750"/>
            <a:ext cx="4114800" cy="2985433"/>
          </a:xfrm>
          <a:prstGeom prst="rect">
            <a:avLst/>
          </a:prstGeom>
        </p:spPr>
        <p:txBody>
          <a:bodyPr wrap="square">
            <a:spAutoFit/>
          </a:bodyPr>
          <a:lstStyle/>
          <a:p>
            <a:pPr marL="228600" indent="-228600">
              <a:spcBef>
                <a:spcPct val="20000"/>
              </a:spcBef>
              <a:buFont typeface="Arial" pitchFamily="34" charset="0"/>
              <a:buChar char="•"/>
            </a:pPr>
            <a:r>
              <a:rPr lang="en-US" sz="2000" dirty="0">
                <a:solidFill>
                  <a:prstClr val="white">
                    <a:lumMod val="65000"/>
                  </a:prstClr>
                </a:solidFill>
                <a:latin typeface="Agency FB" pitchFamily="34" charset="0"/>
              </a:rPr>
              <a:t>This laser module has higher data transfer rates that can handle large payload data sizes and can potentially achieve downloads as big as 100MB in 1 to 5 minutes. </a:t>
            </a:r>
          </a:p>
          <a:p>
            <a:pPr marL="228600" indent="-228600">
              <a:spcBef>
                <a:spcPct val="20000"/>
              </a:spcBef>
              <a:buFont typeface="Arial" pitchFamily="34" charset="0"/>
              <a:buChar char="•"/>
            </a:pPr>
            <a:r>
              <a:rPr lang="en-US" sz="2000" dirty="0">
                <a:solidFill>
                  <a:prstClr val="white">
                    <a:lumMod val="65000"/>
                  </a:prstClr>
                </a:solidFill>
                <a:latin typeface="Agency FB" pitchFamily="34" charset="0"/>
              </a:rPr>
              <a:t>The laser communications module can be set to </a:t>
            </a:r>
            <a:r>
              <a:rPr lang="en-US" sz="2000">
                <a:solidFill>
                  <a:prstClr val="white">
                    <a:lumMod val="65000"/>
                  </a:prstClr>
                </a:solidFill>
                <a:latin typeface="Agency FB" pitchFamily="34" charset="0"/>
              </a:rPr>
              <a:t>transmit as </a:t>
            </a:r>
            <a:r>
              <a:rPr lang="en-US" sz="2000" dirty="0">
                <a:solidFill>
                  <a:prstClr val="white">
                    <a:lumMod val="65000"/>
                  </a:prstClr>
                </a:solidFill>
                <a:latin typeface="Agency FB" pitchFamily="34" charset="0"/>
              </a:rPr>
              <a:t>low as 115Kbps and as high as 10Mbps.</a:t>
            </a:r>
          </a:p>
          <a:p>
            <a:pPr marL="228600" indent="-228600">
              <a:spcBef>
                <a:spcPct val="20000"/>
              </a:spcBef>
              <a:buFont typeface="Arial" pitchFamily="34" charset="0"/>
              <a:buChar char="•"/>
            </a:pPr>
            <a:r>
              <a:rPr lang="en-US" sz="2000" dirty="0">
                <a:solidFill>
                  <a:prstClr val="white">
                    <a:lumMod val="65000"/>
                  </a:prstClr>
                </a:solidFill>
                <a:latin typeface="Agency FB" pitchFamily="34" charset="0"/>
              </a:rPr>
              <a:t>The wavelength of the communications laser is 450nm or 405nm.</a:t>
            </a:r>
            <a:endParaRPr lang="en-US" sz="1400" dirty="0">
              <a:solidFill>
                <a:prstClr val="white">
                  <a:lumMod val="65000"/>
                </a:prstClr>
              </a:solidFill>
              <a:latin typeface="Agency FB" pitchFamily="34" charset="0"/>
            </a:endParaRPr>
          </a:p>
        </p:txBody>
      </p:sp>
      <p:sp>
        <p:nvSpPr>
          <p:cNvPr id="12" name="11 Marcador de número de diapositiva"/>
          <p:cNvSpPr>
            <a:spLocks noGrp="1"/>
          </p:cNvSpPr>
          <p:nvPr>
            <p:ph type="sldNum" sz="quarter" idx="12"/>
          </p:nvPr>
        </p:nvSpPr>
        <p:spPr/>
        <p:txBody>
          <a:bodyPr/>
          <a:lstStyle/>
          <a:p>
            <a:fld id="{FB0642E7-0C66-4E63-BB25-43C31D6E1E62}" type="slidenum">
              <a:rPr lang="es-EC" smtClean="0"/>
              <a:pPr/>
              <a:t>10</a:t>
            </a:fld>
            <a:endParaRPr lang="es-EC"/>
          </a:p>
        </p:txBody>
      </p:sp>
      <p:sp>
        <p:nvSpPr>
          <p:cNvPr id="22" name="1 Título">
            <a:extLst>
              <a:ext uri="{FF2B5EF4-FFF2-40B4-BE49-F238E27FC236}">
                <a16:creationId xmlns:a16="http://schemas.microsoft.com/office/drawing/2014/main" id="{D72E3CDA-9F86-4668-AFE0-9DD8CD58EE31}"/>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10" name="Date Placeholder 4">
            <a:extLst>
              <a:ext uri="{FF2B5EF4-FFF2-40B4-BE49-F238E27FC236}">
                <a16:creationId xmlns:a16="http://schemas.microsoft.com/office/drawing/2014/main" id="{738861D3-8493-4A66-816E-2A060D618E60}"/>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1" name="Footer Placeholder 5">
            <a:extLst>
              <a:ext uri="{FF2B5EF4-FFF2-40B4-BE49-F238E27FC236}">
                <a16:creationId xmlns:a16="http://schemas.microsoft.com/office/drawing/2014/main" id="{7A520487-15D7-43F0-8C1C-9B3292DDA018}"/>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5" name="Picture 5">
            <a:extLst>
              <a:ext uri="{FF2B5EF4-FFF2-40B4-BE49-F238E27FC236}">
                <a16:creationId xmlns:a16="http://schemas.microsoft.com/office/drawing/2014/main" id="{A3DB440D-4090-4AFB-843D-47B40DECBAA9}"/>
              </a:ext>
            </a:extLst>
          </p:cNvPr>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rot="10248529">
            <a:off x="7282185" y="3070643"/>
            <a:ext cx="1606692" cy="162398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4C2FBBB-A58F-4CE1-8FED-C85488E6A6F5}"/>
              </a:ext>
            </a:extLst>
          </p:cNvPr>
          <p:cNvSpPr>
            <a:spLocks noGrp="1"/>
          </p:cNvSpPr>
          <p:nvPr>
            <p:ph type="sldNum" sz="quarter" idx="12"/>
          </p:nvPr>
        </p:nvSpPr>
        <p:spPr/>
        <p:txBody>
          <a:bodyPr/>
          <a:lstStyle/>
          <a:p>
            <a:fld id="{FB0642E7-0C66-4E63-BB25-43C31D6E1E62}" type="slidenum">
              <a:rPr lang="es-EC" smtClean="0"/>
              <a:pPr/>
              <a:t>11</a:t>
            </a:fld>
            <a:endParaRPr lang="es-EC"/>
          </a:p>
        </p:txBody>
      </p:sp>
      <p:sp>
        <p:nvSpPr>
          <p:cNvPr id="10" name="1 Título">
            <a:extLst>
              <a:ext uri="{FF2B5EF4-FFF2-40B4-BE49-F238E27FC236}">
                <a16:creationId xmlns:a16="http://schemas.microsoft.com/office/drawing/2014/main" id="{E092AE4D-B2DB-4F43-979E-9E7DB5E58942}"/>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12" name="6 Marcador de contenido">
            <a:extLst>
              <a:ext uri="{FF2B5EF4-FFF2-40B4-BE49-F238E27FC236}">
                <a16:creationId xmlns:a16="http://schemas.microsoft.com/office/drawing/2014/main" id="{339B4DEB-FDAD-48BB-BCC9-00999270BE07}"/>
              </a:ext>
            </a:extLst>
          </p:cNvPr>
          <p:cNvSpPr txBox="1">
            <a:spLocks/>
          </p:cNvSpPr>
          <p:nvPr/>
        </p:nvSpPr>
        <p:spPr>
          <a:xfrm>
            <a:off x="0" y="590550"/>
            <a:ext cx="8686800" cy="381000"/>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bg1"/>
                </a:solidFill>
                <a:latin typeface="Agency FB" pitchFamily="34"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bg1"/>
                </a:solidFill>
                <a:latin typeface="Agency FB" pitchFamily="34" charset="0"/>
                <a:ea typeface="+mn-ea"/>
                <a:cs typeface="+mn-cs"/>
              </a:defRPr>
            </a:lvl2pPr>
            <a:lvl3pPr marL="914400" indent="0" algn="l" defTabSz="914400" rtl="0" eaLnBrk="1" latinLnBrk="0" hangingPunct="1">
              <a:spcBef>
                <a:spcPct val="20000"/>
              </a:spcBef>
              <a:buFont typeface="Arial" pitchFamily="34" charset="0"/>
              <a:buNone/>
              <a:defRPr sz="1800" b="1" kern="1200">
                <a:solidFill>
                  <a:schemeClr val="bg1"/>
                </a:solidFill>
                <a:latin typeface="Agency FB" pitchFamily="34" charset="0"/>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bg1"/>
                </a:solidFill>
                <a:latin typeface="Agency FB" pitchFamily="34" charset="0"/>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bg1"/>
                </a:solidFill>
                <a:latin typeface="Agency FB" pitchFamily="34"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lvl="1" indent="-342900" algn="ctr"/>
            <a:r>
              <a:rPr lang="en-US" b="0" dirty="0">
                <a:solidFill>
                  <a:schemeClr val="accent6">
                    <a:lumMod val="75000"/>
                  </a:schemeClr>
                </a:solidFill>
                <a:effectLst>
                  <a:glow rad="101600">
                    <a:schemeClr val="accent6">
                      <a:satMod val="175000"/>
                      <a:alpha val="40000"/>
                    </a:schemeClr>
                  </a:glow>
                </a:effectLst>
              </a:rPr>
              <a:t>PLM-02 Power plot modulation 2.25Mbps at 1.7 W </a:t>
            </a:r>
            <a:endParaRPr lang="en-US" sz="1600" b="0" dirty="0">
              <a:effectLst>
                <a:glow rad="101600">
                  <a:schemeClr val="accent6">
                    <a:satMod val="175000"/>
                    <a:alpha val="40000"/>
                  </a:schemeClr>
                </a:glow>
              </a:effectLst>
            </a:endParaRPr>
          </a:p>
        </p:txBody>
      </p:sp>
      <p:sp>
        <p:nvSpPr>
          <p:cNvPr id="14" name="Date Placeholder 4">
            <a:extLst>
              <a:ext uri="{FF2B5EF4-FFF2-40B4-BE49-F238E27FC236}">
                <a16:creationId xmlns:a16="http://schemas.microsoft.com/office/drawing/2014/main" id="{58EE193D-D10C-4A56-A4CC-D6DB21D8A16B}"/>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5" name="Footer Placeholder 5">
            <a:extLst>
              <a:ext uri="{FF2B5EF4-FFF2-40B4-BE49-F238E27FC236}">
                <a16:creationId xmlns:a16="http://schemas.microsoft.com/office/drawing/2014/main" id="{84572606-F5D1-43C5-99DD-D6075B41469E}"/>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9" name="Picture 18">
            <a:extLst>
              <a:ext uri="{FF2B5EF4-FFF2-40B4-BE49-F238E27FC236}">
                <a16:creationId xmlns:a16="http://schemas.microsoft.com/office/drawing/2014/main" id="{8AFFA62F-A439-4B5A-A858-AD86ED0FA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78" y="1166206"/>
            <a:ext cx="4402622" cy="3035322"/>
          </a:xfrm>
          <a:prstGeom prst="rect">
            <a:avLst/>
          </a:prstGeom>
        </p:spPr>
      </p:pic>
      <p:pic>
        <p:nvPicPr>
          <p:cNvPr id="20" name="Imagen 4">
            <a:extLst>
              <a:ext uri="{FF2B5EF4-FFF2-40B4-BE49-F238E27FC236}">
                <a16:creationId xmlns:a16="http://schemas.microsoft.com/office/drawing/2014/main" id="{2AF3C883-5C49-4AD7-A2F1-29550270DC8E}"/>
              </a:ext>
            </a:extLst>
          </p:cNvPr>
          <p:cNvPicPr/>
          <p:nvPr/>
        </p:nvPicPr>
        <p:blipFill>
          <a:blip r:embed="rId3" cstate="print"/>
          <a:srcRect/>
          <a:stretch>
            <a:fillRect/>
          </a:stretch>
        </p:blipFill>
        <p:spPr bwMode="auto">
          <a:xfrm>
            <a:off x="296378" y="1203721"/>
            <a:ext cx="3962400" cy="2997807"/>
          </a:xfrm>
          <a:prstGeom prst="rect">
            <a:avLst/>
          </a:prstGeom>
          <a:noFill/>
          <a:ln w="9525">
            <a:noFill/>
            <a:miter lim="800000"/>
            <a:headEnd/>
            <a:tailEnd/>
          </a:ln>
        </p:spPr>
      </p:pic>
    </p:spTree>
    <p:extLst>
      <p:ext uri="{BB962C8B-B14F-4D97-AF65-F5344CB8AC3E}">
        <p14:creationId xmlns:p14="http://schemas.microsoft.com/office/powerpoint/2010/main" val="245463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fecha"/>
          <p:cNvSpPr>
            <a:spLocks noGrp="1"/>
          </p:cNvSpPr>
          <p:nvPr>
            <p:ph type="dt" sz="half" idx="4294967295"/>
          </p:nvPr>
        </p:nvSpPr>
        <p:spPr>
          <a:xfrm>
            <a:off x="457200" y="4676445"/>
            <a:ext cx="5638800" cy="43815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00">
                <a:solidFill>
                  <a:schemeClr val="bg1"/>
                </a:solidFill>
                <a:latin typeface="Agency FB" pitchFamily="34" charset="0"/>
              </a:defRPr>
            </a:lvl1pPr>
          </a:lstStyle>
          <a:p>
            <a:r>
              <a:rPr lang="en-US" sz="1200">
                <a:solidFill>
                  <a:schemeClr val="bg1">
                    <a:lumMod val="50000"/>
                  </a:schemeClr>
                </a:solidFill>
              </a:rPr>
              <a:t>2nd IAA Latin American Symposium on Small Satellites: Advanced Technologies and Distributed Systems</a:t>
            </a:r>
            <a:endParaRPr lang="es-EC" sz="1200" dirty="0">
              <a:solidFill>
                <a:schemeClr val="bg1">
                  <a:lumMod val="50000"/>
                </a:schemeClr>
              </a:solidFill>
            </a:endParaRPr>
          </a:p>
        </p:txBody>
      </p:sp>
      <p:sp>
        <p:nvSpPr>
          <p:cNvPr id="9" name="4 Marcador de pie de página"/>
          <p:cNvSpPr>
            <a:spLocks noGrp="1"/>
          </p:cNvSpPr>
          <p:nvPr>
            <p:ph type="ftr" sz="quarter" idx="11"/>
          </p:nvPr>
        </p:nvSpPr>
        <p:spPr>
          <a:xfrm>
            <a:off x="6705600" y="4767263"/>
            <a:ext cx="1524000" cy="273844"/>
          </a:xfrm>
        </p:spPr>
        <p:txBody>
          <a:bodyPr/>
          <a:lstStyle/>
          <a:p>
            <a:r>
              <a:rPr lang="es-EC">
                <a:solidFill>
                  <a:schemeClr val="bg1">
                    <a:lumMod val="50000"/>
                  </a:schemeClr>
                </a:solidFill>
              </a:rPr>
              <a:t>IAA-LA2-09-03</a:t>
            </a:r>
            <a:endParaRPr lang="es-EC" dirty="0">
              <a:solidFill>
                <a:schemeClr val="bg1">
                  <a:lumMod val="50000"/>
                </a:schemeClr>
              </a:solidFill>
            </a:endParaRPr>
          </a:p>
        </p:txBody>
      </p:sp>
      <p:sp>
        <p:nvSpPr>
          <p:cNvPr id="10" name="5 Marcador de número de diapositiva"/>
          <p:cNvSpPr>
            <a:spLocks noGrp="1"/>
          </p:cNvSpPr>
          <p:nvPr>
            <p:ph type="sldNum" sz="quarter" idx="12"/>
          </p:nvPr>
        </p:nvSpPr>
        <p:spPr>
          <a:xfrm>
            <a:off x="8382000" y="4767263"/>
            <a:ext cx="609600" cy="273844"/>
          </a:xfrm>
        </p:spPr>
        <p:txBody>
          <a:bodyPr/>
          <a:lstStyle/>
          <a:p>
            <a:fld id="{FB0642E7-0C66-4E63-BB25-43C31D6E1E62}" type="slidenum">
              <a:rPr lang="es-EC" smtClean="0"/>
              <a:pPr/>
              <a:t>12</a:t>
            </a:fld>
            <a:endParaRPr lang="es-EC"/>
          </a:p>
        </p:txBody>
      </p:sp>
      <p:pic>
        <p:nvPicPr>
          <p:cNvPr id="11"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465777" y="1009650"/>
            <a:ext cx="1363023" cy="1295400"/>
          </a:xfrm>
          <a:prstGeom prst="rect">
            <a:avLst/>
          </a:prstGeom>
          <a:noFill/>
          <a:ln w="9525">
            <a:noFill/>
            <a:miter lim="800000"/>
            <a:headEnd/>
            <a:tailEnd/>
          </a:ln>
          <a:effectLst/>
        </p:spPr>
      </p:pic>
      <p:pic>
        <p:nvPicPr>
          <p:cNvPr id="13" name="Picture 7"/>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248400" y="673100"/>
            <a:ext cx="2037874" cy="2051050"/>
          </a:xfrm>
          <a:prstGeom prst="rect">
            <a:avLst/>
          </a:prstGeom>
          <a:noFill/>
          <a:ln w="9525">
            <a:noFill/>
            <a:miter lim="800000"/>
            <a:headEnd/>
            <a:tailEnd/>
          </a:ln>
          <a:effectLst/>
        </p:spPr>
      </p:pic>
      <p:sp>
        <p:nvSpPr>
          <p:cNvPr id="15" name="14 Triángulo isósceles"/>
          <p:cNvSpPr/>
          <p:nvPr/>
        </p:nvSpPr>
        <p:spPr>
          <a:xfrm rot="16200000">
            <a:off x="4114800" y="-1162049"/>
            <a:ext cx="304801" cy="5638800"/>
          </a:xfrm>
          <a:prstGeom prst="triangle">
            <a:avLst>
              <a:gd name="adj" fmla="val 49710"/>
            </a:avLst>
          </a:prstGeom>
          <a:gradFill>
            <a:gsLst>
              <a:gs pos="58000">
                <a:srgbClr val="7030A0">
                  <a:lumMod val="91000"/>
                  <a:lumOff val="9000"/>
                  <a:alpha val="77000"/>
                </a:srgbClr>
              </a:gs>
              <a:gs pos="93000">
                <a:srgbClr val="0047FF">
                  <a:alpha val="17000"/>
                </a:srgbClr>
              </a:gs>
              <a:gs pos="75000">
                <a:srgbClr val="7030A0">
                  <a:alpha val="44000"/>
                </a:srgbClr>
              </a:gs>
              <a:gs pos="27000">
                <a:srgbClr val="0047FF"/>
              </a:gs>
              <a:gs pos="38000">
                <a:srgbClr val="0047FF"/>
              </a:gs>
            </a:gsLst>
            <a:path path="shape">
              <a:fillToRect l="50000" t="50000" r="50000" b="50000"/>
            </a:path>
          </a:gra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6 Marcador de contenido"/>
          <p:cNvSpPr txBox="1">
            <a:spLocks/>
          </p:cNvSpPr>
          <p:nvPr/>
        </p:nvSpPr>
        <p:spPr>
          <a:xfrm>
            <a:off x="0" y="514350"/>
            <a:ext cx="8686800" cy="381000"/>
          </a:xfrm>
          <a:prstGeom prst="rect">
            <a:avLst/>
          </a:prstGeom>
        </p:spPr>
        <p:txBody>
          <a:bodyPr vert="horz" lIns="91440" tIns="45720" rIns="91440" bIns="45720" rtlCol="0">
            <a:normAutofit/>
          </a:bodyPr>
          <a:lstStyle/>
          <a:p>
            <a:pPr marL="342900" marR="0" lvl="1"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accent6">
                    <a:lumMod val="75000"/>
                  </a:schemeClr>
                </a:solidFill>
                <a:effectLst>
                  <a:glow rad="101600">
                    <a:schemeClr val="accent6">
                      <a:satMod val="175000"/>
                      <a:alpha val="40000"/>
                    </a:schemeClr>
                  </a:glow>
                </a:effectLst>
                <a:uLnTx/>
                <a:uFillTx/>
                <a:latin typeface="Agency FB" pitchFamily="34" charset="0"/>
                <a:ea typeface="+mn-ea"/>
                <a:cs typeface="+mn-cs"/>
              </a:rPr>
              <a:t>PLM02: Pointing accuracy  vs. Power</a:t>
            </a:r>
            <a:r>
              <a:rPr kumimoji="0" lang="en-US" sz="1600" b="0" i="0" u="none" strike="noStrike" kern="1200" cap="none" spc="0" normalizeH="0" noProof="0" dirty="0">
                <a:ln>
                  <a:noFill/>
                </a:ln>
                <a:solidFill>
                  <a:schemeClr val="accent6">
                    <a:lumMod val="75000"/>
                  </a:schemeClr>
                </a:solidFill>
                <a:effectLst>
                  <a:glow rad="101600">
                    <a:schemeClr val="accent6">
                      <a:satMod val="175000"/>
                      <a:alpha val="40000"/>
                    </a:schemeClr>
                  </a:glow>
                </a:effectLst>
                <a:uLnTx/>
                <a:uFillTx/>
                <a:latin typeface="Agency FB" pitchFamily="34" charset="0"/>
                <a:ea typeface="+mn-ea"/>
                <a:cs typeface="+mn-cs"/>
              </a:rPr>
              <a:t> </a:t>
            </a:r>
            <a:r>
              <a:rPr kumimoji="0" lang="en-US" sz="1600" b="0" i="0" u="none" strike="noStrike" kern="1200" cap="none" spc="0" normalizeH="0" baseline="0" noProof="0" dirty="0">
                <a:ln>
                  <a:noFill/>
                </a:ln>
                <a:solidFill>
                  <a:schemeClr val="accent6">
                    <a:lumMod val="75000"/>
                  </a:schemeClr>
                </a:solidFill>
                <a:effectLst>
                  <a:glow rad="101600">
                    <a:schemeClr val="accent6">
                      <a:satMod val="175000"/>
                      <a:alpha val="40000"/>
                    </a:schemeClr>
                  </a:glow>
                </a:effectLst>
                <a:uLnTx/>
                <a:uFillTx/>
                <a:latin typeface="Agency FB" pitchFamily="34" charset="0"/>
                <a:ea typeface="+mn-ea"/>
                <a:cs typeface="+mn-cs"/>
              </a:rPr>
              <a:t>flux density</a:t>
            </a:r>
          </a:p>
          <a:p>
            <a:pPr marL="342900" marR="0" lvl="1"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glow rad="101600">
                  <a:schemeClr val="accent6">
                    <a:satMod val="175000"/>
                    <a:alpha val="40000"/>
                  </a:schemeClr>
                </a:glow>
              </a:effectLst>
              <a:uLnTx/>
              <a:uFillTx/>
              <a:latin typeface="Agency FB" pitchFamily="34" charset="0"/>
              <a:ea typeface="+mn-ea"/>
              <a:cs typeface="+mn-cs"/>
            </a:endParaRPr>
          </a:p>
        </p:txBody>
      </p:sp>
      <p:sp>
        <p:nvSpPr>
          <p:cNvPr id="19" name="1 Título"/>
          <p:cNvSpPr>
            <a:spLocks noGrp="1"/>
          </p:cNvSpPr>
          <p:nvPr>
            <p:ph type="title"/>
          </p:nvPr>
        </p:nvSpPr>
        <p:spPr>
          <a:xfrm>
            <a:off x="457200" y="-19050"/>
            <a:ext cx="7848600" cy="613171"/>
          </a:xfrm>
        </p:spPr>
        <p:txBody>
          <a:bodyPr/>
          <a:lstStyle/>
          <a:p>
            <a:pPr>
              <a:defRPr/>
            </a:pPr>
            <a:r>
              <a:rPr lang="en-US" sz="2000" dirty="0"/>
              <a:t>ICEPS USB 2.0 Satellite System Core</a:t>
            </a:r>
          </a:p>
        </p:txBody>
      </p:sp>
      <p:pic>
        <p:nvPicPr>
          <p:cNvPr id="23"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485303" y="2990850"/>
            <a:ext cx="1363023" cy="1295400"/>
          </a:xfrm>
          <a:prstGeom prst="rect">
            <a:avLst/>
          </a:prstGeom>
          <a:noFill/>
          <a:ln w="9525">
            <a:noFill/>
            <a:miter lim="800000"/>
            <a:headEnd/>
            <a:tailEnd/>
          </a:ln>
          <a:effectLst/>
        </p:spPr>
      </p:pic>
      <p:pic>
        <p:nvPicPr>
          <p:cNvPr id="24" name="Picture 7"/>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248400" y="2647950"/>
            <a:ext cx="2037874" cy="2051050"/>
          </a:xfrm>
          <a:prstGeom prst="rect">
            <a:avLst/>
          </a:prstGeom>
          <a:noFill/>
          <a:ln w="9525">
            <a:noFill/>
            <a:miter lim="800000"/>
            <a:headEnd/>
            <a:tailEnd/>
          </a:ln>
          <a:effectLst/>
        </p:spPr>
      </p:pic>
      <p:sp>
        <p:nvSpPr>
          <p:cNvPr id="25" name="24 Triángulo isósceles"/>
          <p:cNvSpPr/>
          <p:nvPr/>
        </p:nvSpPr>
        <p:spPr>
          <a:xfrm rot="16200000">
            <a:off x="3645534" y="850742"/>
            <a:ext cx="1434784" cy="5638800"/>
          </a:xfrm>
          <a:prstGeom prst="triangle">
            <a:avLst>
              <a:gd name="adj" fmla="val 49710"/>
            </a:avLst>
          </a:prstGeom>
          <a:gradFill>
            <a:gsLst>
              <a:gs pos="100000">
                <a:srgbClr val="7030A0">
                  <a:alpha val="0"/>
                </a:srgbClr>
              </a:gs>
              <a:gs pos="87000">
                <a:srgbClr val="0047FF">
                  <a:alpha val="45000"/>
                </a:srgbClr>
              </a:gs>
              <a:gs pos="63000">
                <a:srgbClr val="7030A0">
                  <a:alpha val="44000"/>
                </a:srgbClr>
              </a:gs>
              <a:gs pos="14000">
                <a:srgbClr val="0047FF">
                  <a:alpha val="25000"/>
                </a:srgbClr>
              </a:gs>
              <a:gs pos="40000">
                <a:srgbClr val="000082">
                  <a:alpha val="70000"/>
                  <a:lumMod val="97000"/>
                  <a:lumOff val="3000"/>
                </a:srgbClr>
              </a:gs>
              <a:gs pos="89000">
                <a:srgbClr val="0047FF">
                  <a:alpha val="59000"/>
                  <a:lumMod val="39000"/>
                </a:srgbClr>
              </a:gs>
              <a:gs pos="77000">
                <a:srgbClr val="000082"/>
              </a:gs>
              <a:gs pos="100000">
                <a:srgbClr val="0047FF"/>
              </a:gs>
            </a:gsLst>
            <a:lin ang="5400000" scaled="0"/>
          </a:gra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CuadroTexto"/>
          <p:cNvSpPr txBox="1"/>
          <p:nvPr/>
        </p:nvSpPr>
        <p:spPr>
          <a:xfrm>
            <a:off x="1905000" y="1047750"/>
            <a:ext cx="3308919" cy="1446550"/>
          </a:xfrm>
          <a:prstGeom prst="rect">
            <a:avLst/>
          </a:prstGeom>
          <a:noFill/>
        </p:spPr>
        <p:txBody>
          <a:bodyPr wrap="none" rtlCol="0">
            <a:spAutoFit/>
          </a:bodyPr>
          <a:lstStyle/>
          <a:p>
            <a:r>
              <a:rPr lang="en-US" sz="1200" b="1" u="sng" dirty="0">
                <a:solidFill>
                  <a:schemeClr val="bg1"/>
                </a:solidFill>
                <a:latin typeface="Agency FB" pitchFamily="34" charset="0"/>
              </a:rPr>
              <a:t>High accuracy pointing at 0.5W/1550nm/1 meter telescope</a:t>
            </a:r>
          </a:p>
          <a:p>
            <a:r>
              <a:rPr lang="en-US" sz="1200" dirty="0">
                <a:solidFill>
                  <a:schemeClr val="bg1"/>
                </a:solidFill>
                <a:latin typeface="Agency FB" pitchFamily="34" charset="0"/>
              </a:rPr>
              <a:t>Beam aperture:		0.0009 deg</a:t>
            </a:r>
            <a:br>
              <a:rPr lang="en-US" sz="1200" dirty="0">
                <a:solidFill>
                  <a:schemeClr val="bg1"/>
                </a:solidFill>
                <a:latin typeface="Agency FB" pitchFamily="34" charset="0"/>
              </a:rPr>
            </a:br>
            <a:r>
              <a:rPr lang="en-US" sz="1200" dirty="0">
                <a:solidFill>
                  <a:schemeClr val="bg1"/>
                </a:solidFill>
                <a:latin typeface="Agency FB" pitchFamily="34" charset="0"/>
              </a:rPr>
              <a:t>Footprint diameter:	6.3 km</a:t>
            </a:r>
          </a:p>
          <a:p>
            <a:r>
              <a:rPr lang="en-US" sz="1200" dirty="0">
                <a:solidFill>
                  <a:schemeClr val="bg1"/>
                </a:solidFill>
                <a:latin typeface="Agency FB" pitchFamily="34" charset="0"/>
              </a:rPr>
              <a:t>Photon flux density at target area:	2.5E+18</a:t>
            </a:r>
          </a:p>
          <a:p>
            <a:r>
              <a:rPr lang="en-US" sz="1200" dirty="0">
                <a:solidFill>
                  <a:schemeClr val="bg1"/>
                </a:solidFill>
                <a:latin typeface="Agency FB" pitchFamily="34" charset="0"/>
              </a:rPr>
              <a:t>Energy/photon:		1.40E-19</a:t>
            </a:r>
          </a:p>
          <a:p>
            <a:r>
              <a:rPr lang="en-US" sz="1200" dirty="0">
                <a:solidFill>
                  <a:schemeClr val="bg1"/>
                </a:solidFill>
                <a:latin typeface="Agency FB" pitchFamily="34" charset="0"/>
              </a:rPr>
              <a:t>Resulting Energy Density at </a:t>
            </a:r>
            <a:r>
              <a:rPr lang="en-US" sz="1200" dirty="0" err="1">
                <a:solidFill>
                  <a:schemeClr val="bg1"/>
                </a:solidFill>
                <a:latin typeface="Agency FB" pitchFamily="34" charset="0"/>
              </a:rPr>
              <a:t>tgt</a:t>
            </a:r>
            <a:r>
              <a:rPr lang="en-US" sz="1200" dirty="0">
                <a:solidFill>
                  <a:schemeClr val="bg1"/>
                </a:solidFill>
                <a:latin typeface="Agency FB" pitchFamily="34" charset="0"/>
              </a:rPr>
              <a:t> area:	0.35 J</a:t>
            </a:r>
          </a:p>
          <a:p>
            <a:r>
              <a:rPr lang="en-US" sz="1600" b="1" dirty="0">
                <a:solidFill>
                  <a:schemeClr val="bg1"/>
                </a:solidFill>
                <a:latin typeface="Agency FB" pitchFamily="34" charset="0"/>
              </a:rPr>
              <a:t>Power flux at detector:	1.07E-08 J</a:t>
            </a:r>
            <a:endParaRPr lang="en-US" sz="2400" b="1" dirty="0">
              <a:solidFill>
                <a:schemeClr val="bg1"/>
              </a:solidFill>
              <a:latin typeface="Agency FB" pitchFamily="34" charset="0"/>
            </a:endParaRPr>
          </a:p>
        </p:txBody>
      </p:sp>
      <p:sp>
        <p:nvSpPr>
          <p:cNvPr id="27" name="26 CuadroTexto"/>
          <p:cNvSpPr txBox="1"/>
          <p:nvPr/>
        </p:nvSpPr>
        <p:spPr>
          <a:xfrm>
            <a:off x="2895600" y="2800350"/>
            <a:ext cx="3021981" cy="1723549"/>
          </a:xfrm>
          <a:prstGeom prst="rect">
            <a:avLst/>
          </a:prstGeom>
          <a:noFill/>
        </p:spPr>
        <p:txBody>
          <a:bodyPr wrap="none" rtlCol="0">
            <a:spAutoFit/>
          </a:bodyPr>
          <a:lstStyle/>
          <a:p>
            <a:r>
              <a:rPr lang="en-US" sz="1200" b="1" u="sng" dirty="0">
                <a:solidFill>
                  <a:schemeClr val="bg1"/>
                </a:solidFill>
                <a:latin typeface="Agency FB" pitchFamily="34" charset="0"/>
              </a:rPr>
              <a:t>High Power delivery at 7W/450nm/1 meter telescope</a:t>
            </a:r>
          </a:p>
          <a:p>
            <a:r>
              <a:rPr lang="en-US" sz="1200" dirty="0">
                <a:solidFill>
                  <a:schemeClr val="bg1"/>
                </a:solidFill>
                <a:latin typeface="Agency FB" pitchFamily="34" charset="0"/>
              </a:rPr>
              <a:t>Beam aperture:		1.5 deg </a:t>
            </a:r>
            <a:br>
              <a:rPr lang="en-US" sz="1200" dirty="0">
                <a:solidFill>
                  <a:schemeClr val="bg1"/>
                </a:solidFill>
                <a:latin typeface="Agency FB" pitchFamily="34" charset="0"/>
              </a:rPr>
            </a:br>
            <a:r>
              <a:rPr lang="en-US" sz="1200" dirty="0">
                <a:solidFill>
                  <a:schemeClr val="bg1"/>
                </a:solidFill>
                <a:latin typeface="Agency FB" pitchFamily="34" charset="0"/>
              </a:rPr>
              <a:t>Footprint diameter:	10,472 km</a:t>
            </a:r>
          </a:p>
          <a:p>
            <a:r>
              <a:rPr lang="en-US" sz="1200" dirty="0">
                <a:solidFill>
                  <a:schemeClr val="bg1"/>
                </a:solidFill>
                <a:latin typeface="Agency FB" pitchFamily="34" charset="0"/>
              </a:rPr>
              <a:t>Photon flux density at target area:	6.56E+18</a:t>
            </a:r>
          </a:p>
          <a:p>
            <a:r>
              <a:rPr lang="en-US" sz="1200" dirty="0">
                <a:solidFill>
                  <a:schemeClr val="bg1"/>
                </a:solidFill>
                <a:latin typeface="Agency FB" pitchFamily="34" charset="0"/>
              </a:rPr>
              <a:t>Energy/photon:		4.90E-19</a:t>
            </a:r>
          </a:p>
          <a:p>
            <a:r>
              <a:rPr lang="en-US" sz="1200" dirty="0">
                <a:solidFill>
                  <a:schemeClr val="bg1"/>
                </a:solidFill>
                <a:latin typeface="Agency FB" pitchFamily="34" charset="0"/>
              </a:rPr>
              <a:t>Resulting Energy Density at </a:t>
            </a:r>
            <a:r>
              <a:rPr lang="en-US" sz="1200" dirty="0" err="1">
                <a:solidFill>
                  <a:schemeClr val="bg1"/>
                </a:solidFill>
                <a:latin typeface="Agency FB" pitchFamily="34" charset="0"/>
              </a:rPr>
              <a:t>tgt</a:t>
            </a:r>
            <a:r>
              <a:rPr lang="en-US" sz="1200" dirty="0">
                <a:solidFill>
                  <a:schemeClr val="bg1"/>
                </a:solidFill>
                <a:latin typeface="Agency FB" pitchFamily="34" charset="0"/>
              </a:rPr>
              <a:t> area:	3.22 J</a:t>
            </a:r>
          </a:p>
          <a:p>
            <a:r>
              <a:rPr lang="en-US" sz="1600" b="1" dirty="0">
                <a:solidFill>
                  <a:schemeClr val="bg1"/>
                </a:solidFill>
                <a:latin typeface="Agency FB" pitchFamily="34" charset="0"/>
              </a:rPr>
              <a:t>Power flux at detector:	3.54E-14 J</a:t>
            </a:r>
          </a:p>
          <a:p>
            <a:endParaRPr lang="en-US" dirty="0">
              <a:solidFill>
                <a:schemeClr val="bg1"/>
              </a:solidFill>
              <a:latin typeface="Agency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38100" y="513711"/>
            <a:ext cx="8686800" cy="381000"/>
          </a:xfrm>
        </p:spPr>
        <p:txBody>
          <a:bodyPr>
            <a:noAutofit/>
          </a:bodyPr>
          <a:lstStyle/>
          <a:p>
            <a:pPr marL="342900" lvl="1" indent="-342900" algn="ctr">
              <a:buNone/>
            </a:pPr>
            <a:r>
              <a:rPr lang="en-US" sz="2400" dirty="0">
                <a:solidFill>
                  <a:schemeClr val="accent6">
                    <a:lumMod val="75000"/>
                  </a:schemeClr>
                </a:solidFill>
                <a:effectLst>
                  <a:glow rad="101600">
                    <a:schemeClr val="accent6">
                      <a:satMod val="175000"/>
                      <a:alpha val="40000"/>
                    </a:schemeClr>
                  </a:glow>
                </a:effectLst>
              </a:rPr>
              <a:t>512GB of high speed, radiation tolerant SSD storage</a:t>
            </a:r>
            <a:endParaRPr lang="en-US" sz="2400" dirty="0">
              <a:effectLst>
                <a:glow rad="101600">
                  <a:schemeClr val="accent6">
                    <a:satMod val="175000"/>
                    <a:alpha val="40000"/>
                  </a:schemeClr>
                </a:glow>
              </a:effectLst>
            </a:endParaRPr>
          </a:p>
        </p:txBody>
      </p:sp>
      <p:sp>
        <p:nvSpPr>
          <p:cNvPr id="13" name="12 Rectángulo"/>
          <p:cNvSpPr/>
          <p:nvPr/>
        </p:nvSpPr>
        <p:spPr>
          <a:xfrm>
            <a:off x="304800" y="1047750"/>
            <a:ext cx="4648200" cy="3360920"/>
          </a:xfrm>
          <a:prstGeom prst="rect">
            <a:avLst/>
          </a:prstGeom>
        </p:spPr>
        <p:txBody>
          <a:bodyPr wrap="square">
            <a:spAutoFit/>
          </a:bodyPr>
          <a:lstStyle/>
          <a:p>
            <a:pPr marL="228600" indent="-228600">
              <a:spcBef>
                <a:spcPct val="20000"/>
              </a:spcBef>
              <a:buFont typeface="Arial" pitchFamily="34" charset="0"/>
              <a:buChar char="•"/>
            </a:pPr>
            <a:r>
              <a:rPr lang="en-US" dirty="0">
                <a:solidFill>
                  <a:prstClr val="white">
                    <a:lumMod val="65000"/>
                  </a:prstClr>
                </a:solidFill>
                <a:latin typeface="Agency FB" pitchFamily="34" charset="0"/>
              </a:rPr>
              <a:t>ICEPS can be fitted with a minimum of 32GB and a maximum of 512GB of high speed (60 MB/s read/write) USB 2.0 SSD storage, which is natively radiation tolerant made by Samsung. </a:t>
            </a:r>
          </a:p>
          <a:p>
            <a:pPr marL="228600" indent="-228600">
              <a:spcBef>
                <a:spcPct val="20000"/>
              </a:spcBef>
              <a:buFont typeface="Arial" pitchFamily="34" charset="0"/>
              <a:buChar char="•"/>
            </a:pPr>
            <a:endParaRPr lang="en-US"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dirty="0">
                <a:solidFill>
                  <a:prstClr val="white">
                    <a:lumMod val="65000"/>
                  </a:prstClr>
                </a:solidFill>
                <a:latin typeface="Agency FB" pitchFamily="34" charset="0"/>
              </a:rPr>
              <a:t>In addition to that native tolerance, the SSD is protected by its own radiation shielding, encased between 2 battery banks and protected by the NEMEA shielding.</a:t>
            </a:r>
          </a:p>
          <a:p>
            <a:pPr marL="228600" indent="-228600">
              <a:spcBef>
                <a:spcPct val="20000"/>
              </a:spcBef>
              <a:buFont typeface="Arial" pitchFamily="34" charset="0"/>
              <a:buChar char="•"/>
            </a:pPr>
            <a:endParaRPr lang="en-US"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dirty="0">
                <a:solidFill>
                  <a:prstClr val="white">
                    <a:lumMod val="65000"/>
                  </a:prstClr>
                </a:solidFill>
                <a:latin typeface="Agency FB" pitchFamily="34" charset="0"/>
              </a:rPr>
              <a:t>The SSD is connected to a high priority USB  2.0 channel, so it can drive at a top speed of 480Mbps if needed.</a:t>
            </a:r>
            <a:endParaRPr lang="en-US" sz="1200" dirty="0">
              <a:solidFill>
                <a:prstClr val="white">
                  <a:lumMod val="65000"/>
                </a:prstClr>
              </a:solidFill>
              <a:latin typeface="Agency FB" pitchFamily="34" charset="0"/>
            </a:endParaRPr>
          </a:p>
        </p:txBody>
      </p:sp>
      <p:sp>
        <p:nvSpPr>
          <p:cNvPr id="12" name="11 Marcador de número de diapositiva"/>
          <p:cNvSpPr>
            <a:spLocks noGrp="1"/>
          </p:cNvSpPr>
          <p:nvPr>
            <p:ph type="sldNum" sz="quarter" idx="12"/>
          </p:nvPr>
        </p:nvSpPr>
        <p:spPr/>
        <p:txBody>
          <a:bodyPr/>
          <a:lstStyle/>
          <a:p>
            <a:fld id="{FB0642E7-0C66-4E63-BB25-43C31D6E1E62}" type="slidenum">
              <a:rPr lang="es-EC" smtClean="0"/>
              <a:pPr/>
              <a:t>13</a:t>
            </a:fld>
            <a:endParaRPr lang="es-EC"/>
          </a:p>
        </p:txBody>
      </p:sp>
      <p:sp>
        <p:nvSpPr>
          <p:cNvPr id="22" name="1 Título">
            <a:extLst>
              <a:ext uri="{FF2B5EF4-FFF2-40B4-BE49-F238E27FC236}">
                <a16:creationId xmlns:a16="http://schemas.microsoft.com/office/drawing/2014/main" id="{D72E3CDA-9F86-4668-AFE0-9DD8CD58EE31}"/>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10" name="Date Placeholder 4">
            <a:extLst>
              <a:ext uri="{FF2B5EF4-FFF2-40B4-BE49-F238E27FC236}">
                <a16:creationId xmlns:a16="http://schemas.microsoft.com/office/drawing/2014/main" id="{738861D3-8493-4A66-816E-2A060D618E60}"/>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1" name="Footer Placeholder 5">
            <a:extLst>
              <a:ext uri="{FF2B5EF4-FFF2-40B4-BE49-F238E27FC236}">
                <a16:creationId xmlns:a16="http://schemas.microsoft.com/office/drawing/2014/main" id="{7A520487-15D7-43F0-8C1C-9B3292DDA018}"/>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6147" name="Picture 3" descr="C:\Documents and Settings\Papa\Desktop\ICSP\IRVINE03\ICEPS\PICS\Image12.jpg"/>
          <p:cNvPicPr>
            <a:picLocks noChangeAspect="1" noChangeArrowheads="1"/>
          </p:cNvPicPr>
          <p:nvPr/>
        </p:nvPicPr>
        <p:blipFill>
          <a:blip r:embed="rId2"/>
          <a:srcRect l="4167" t="46233" r="4167" b="8848"/>
          <a:stretch>
            <a:fillRect/>
          </a:stretch>
        </p:blipFill>
        <p:spPr bwMode="auto">
          <a:xfrm>
            <a:off x="5334000" y="1047750"/>
            <a:ext cx="3352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C:\Documents and Settings\Papa\Desktop\ICSP\IRVINE03\ICEPS\DM\PICS\WhatsApp Image 2019-08-27 at 18.47.28(3).jpeg"/>
          <p:cNvPicPr>
            <a:picLocks noChangeAspect="1" noChangeArrowheads="1"/>
          </p:cNvPicPr>
          <p:nvPr/>
        </p:nvPicPr>
        <p:blipFill>
          <a:blip r:embed="rId3"/>
          <a:srcRect l="35156" t="58264" r="44219" b="11736"/>
          <a:stretch>
            <a:fillRect/>
          </a:stretch>
        </p:blipFill>
        <p:spPr bwMode="auto">
          <a:xfrm>
            <a:off x="5867400" y="2571750"/>
            <a:ext cx="2362200" cy="193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90550"/>
            <a:ext cx="8686800" cy="381000"/>
          </a:xfrm>
        </p:spPr>
        <p:txBody>
          <a:bodyPr>
            <a:normAutofit lnSpcReduction="10000"/>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Power Supply</a:t>
            </a:r>
            <a:endParaRPr lang="en-US" sz="1600" dirty="0">
              <a:effectLst>
                <a:glow rad="101600">
                  <a:schemeClr val="accent6">
                    <a:satMod val="175000"/>
                    <a:alpha val="40000"/>
                  </a:schemeClr>
                </a:glow>
              </a:effectLst>
            </a:endParaRPr>
          </a:p>
        </p:txBody>
      </p:sp>
      <p:sp>
        <p:nvSpPr>
          <p:cNvPr id="13" name="12 Rectángulo"/>
          <p:cNvSpPr/>
          <p:nvPr/>
        </p:nvSpPr>
        <p:spPr>
          <a:xfrm>
            <a:off x="266700" y="865406"/>
            <a:ext cx="4838699" cy="3600986"/>
          </a:xfrm>
          <a:prstGeom prst="rect">
            <a:avLst/>
          </a:prstGeom>
        </p:spPr>
        <p:txBody>
          <a:bodyPr wrap="square">
            <a:spAutoFit/>
          </a:bodyPr>
          <a:lstStyle/>
          <a:p>
            <a:pPr lvl="0">
              <a:spcBef>
                <a:spcPct val="20000"/>
              </a:spcBef>
              <a:defRPr/>
            </a:pPr>
            <a:r>
              <a:rPr lang="en-US" sz="2000" dirty="0">
                <a:solidFill>
                  <a:prstClr val="white">
                    <a:lumMod val="65000"/>
                  </a:prstClr>
                </a:solidFill>
                <a:latin typeface="Agency FB" pitchFamily="34" charset="0"/>
              </a:rPr>
              <a:t>ICEPS has several power rails including:</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One 5V@3A rail</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One adjustable 12V@3A rail (can be set to other voltages, from 5 to 30V</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1 to 3 redundant 3V3@3.6A rails</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One unregulated 4.2~3.6@12A rail</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One auxiliary APU port</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Each P/C can be controlled by the OBC independently</a:t>
            </a: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The whole bus is capable, 50W Nominal (continuously), 65W Maximum, 100W peak for 2.5 sec.</a:t>
            </a: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A788B38C-8611-4C0A-9398-01A916FBFA39}"/>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2CEAB10F-2BE6-4B51-BA29-791F68AC1AF7}"/>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graphicFrame>
        <p:nvGraphicFramePr>
          <p:cNvPr id="3" name="Diagram 2">
            <a:extLst>
              <a:ext uri="{FF2B5EF4-FFF2-40B4-BE49-F238E27FC236}">
                <a16:creationId xmlns:a16="http://schemas.microsoft.com/office/drawing/2014/main" id="{A75F46A8-3C0C-4BCE-85F2-5F57330B4853}"/>
              </a:ext>
            </a:extLst>
          </p:cNvPr>
          <p:cNvGraphicFramePr/>
          <p:nvPr>
            <p:extLst>
              <p:ext uri="{D42A27DB-BD31-4B8C-83A1-F6EECF244321}">
                <p14:modId xmlns:p14="http://schemas.microsoft.com/office/powerpoint/2010/main" val="833544446"/>
              </p:ext>
            </p:extLst>
          </p:nvPr>
        </p:nvGraphicFramePr>
        <p:xfrm>
          <a:off x="3962400" y="1100137"/>
          <a:ext cx="4953000" cy="345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53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90550"/>
            <a:ext cx="8686800" cy="381000"/>
          </a:xfrm>
        </p:spPr>
        <p:txBody>
          <a:bodyPr>
            <a:normAutofit lnSpcReduction="10000"/>
          </a:bodyPr>
          <a:lstStyle/>
          <a:p>
            <a:pPr marL="342900" lvl="1" indent="-342900" algn="ctr">
              <a:buNone/>
            </a:pPr>
            <a:r>
              <a:rPr lang="en-US" dirty="0" err="1">
                <a:solidFill>
                  <a:schemeClr val="accent6">
                    <a:lumMod val="75000"/>
                  </a:schemeClr>
                </a:solidFill>
                <a:effectLst>
                  <a:glow rad="101600">
                    <a:schemeClr val="accent6">
                      <a:satMod val="175000"/>
                      <a:alpha val="40000"/>
                    </a:schemeClr>
                  </a:glow>
                </a:effectLst>
              </a:rPr>
              <a:t>Epiq</a:t>
            </a:r>
            <a:r>
              <a:rPr lang="en-US" dirty="0">
                <a:solidFill>
                  <a:schemeClr val="accent6">
                    <a:lumMod val="75000"/>
                  </a:schemeClr>
                </a:solidFill>
                <a:effectLst>
                  <a:glow rad="101600">
                    <a:schemeClr val="accent6">
                      <a:satMod val="175000"/>
                      <a:alpha val="40000"/>
                    </a:schemeClr>
                  </a:glow>
                </a:effectLst>
              </a:rPr>
              <a:t> </a:t>
            </a:r>
            <a:r>
              <a:rPr lang="en-US" dirty="0" err="1">
                <a:solidFill>
                  <a:schemeClr val="accent6">
                    <a:lumMod val="75000"/>
                  </a:schemeClr>
                </a:solidFill>
                <a:effectLst>
                  <a:glow rad="101600">
                    <a:schemeClr val="accent6">
                      <a:satMod val="175000"/>
                      <a:alpha val="40000"/>
                    </a:schemeClr>
                  </a:glow>
                </a:effectLst>
              </a:rPr>
              <a:t>Sidekiq</a:t>
            </a:r>
            <a:r>
              <a:rPr lang="en-US" dirty="0">
                <a:solidFill>
                  <a:schemeClr val="accent6">
                    <a:lumMod val="75000"/>
                  </a:schemeClr>
                </a:solidFill>
                <a:effectLst>
                  <a:glow rad="101600">
                    <a:schemeClr val="accent6">
                      <a:satMod val="175000"/>
                      <a:alpha val="40000"/>
                    </a:schemeClr>
                  </a:glow>
                </a:effectLst>
              </a:rPr>
              <a:t> Z2 OBC</a:t>
            </a:r>
            <a:endParaRPr lang="en-US" sz="1600"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10" name="Date Placeholder 4">
            <a:extLst>
              <a:ext uri="{FF2B5EF4-FFF2-40B4-BE49-F238E27FC236}">
                <a16:creationId xmlns:a16="http://schemas.microsoft.com/office/drawing/2014/main" id="{F0F862BA-A655-4A9D-869A-D090C4B20C0E}"/>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1" name="Footer Placeholder 5">
            <a:extLst>
              <a:ext uri="{FF2B5EF4-FFF2-40B4-BE49-F238E27FC236}">
                <a16:creationId xmlns:a16="http://schemas.microsoft.com/office/drawing/2014/main" id="{E931FA4A-F187-4B30-927B-0DCFADC2A2D6}"/>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4" name="6 Imagen">
            <a:extLst>
              <a:ext uri="{FF2B5EF4-FFF2-40B4-BE49-F238E27FC236}">
                <a16:creationId xmlns:a16="http://schemas.microsoft.com/office/drawing/2014/main" id="{9F060349-2ED9-4586-93F3-02631FA21FB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10200" y="971550"/>
            <a:ext cx="3484909"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12 Rectángulo">
            <a:extLst>
              <a:ext uri="{FF2B5EF4-FFF2-40B4-BE49-F238E27FC236}">
                <a16:creationId xmlns:a16="http://schemas.microsoft.com/office/drawing/2014/main" id="{F6D89F61-8A17-4757-8B9D-0714109CC393}"/>
              </a:ext>
            </a:extLst>
          </p:cNvPr>
          <p:cNvSpPr/>
          <p:nvPr/>
        </p:nvSpPr>
        <p:spPr>
          <a:xfrm>
            <a:off x="381000" y="1047750"/>
            <a:ext cx="4876800" cy="3293209"/>
          </a:xfrm>
          <a:prstGeom prst="rect">
            <a:avLst/>
          </a:prstGeom>
        </p:spPr>
        <p:txBody>
          <a:bodyPr wrap="square">
            <a:spAutoFit/>
          </a:bodyPr>
          <a:lstStyle/>
          <a:p>
            <a:pPr lvl="0">
              <a:spcBef>
                <a:spcPct val="20000"/>
              </a:spcBef>
              <a:defRPr/>
            </a:pPr>
            <a:r>
              <a:rPr lang="en-US" sz="2400" dirty="0">
                <a:solidFill>
                  <a:prstClr val="white">
                    <a:lumMod val="65000"/>
                  </a:prstClr>
                </a:solidFill>
                <a:latin typeface="Agency FB" pitchFamily="34" charset="0"/>
              </a:rPr>
              <a:t>ICEPS computing core is an </a:t>
            </a:r>
            <a:r>
              <a:rPr lang="en-US" sz="2400" dirty="0" err="1">
                <a:solidFill>
                  <a:prstClr val="white">
                    <a:lumMod val="65000"/>
                  </a:prstClr>
                </a:solidFill>
                <a:latin typeface="Agency FB" pitchFamily="34" charset="0"/>
              </a:rPr>
              <a:t>Epiq’s</a:t>
            </a:r>
            <a:r>
              <a:rPr lang="en-US" sz="2400" dirty="0">
                <a:solidFill>
                  <a:prstClr val="white">
                    <a:lumMod val="65000"/>
                  </a:prstClr>
                </a:solidFill>
                <a:latin typeface="Agency FB" pitchFamily="34" charset="0"/>
              </a:rPr>
              <a:t> </a:t>
            </a:r>
            <a:r>
              <a:rPr lang="en-US" sz="2400" dirty="0" err="1">
                <a:solidFill>
                  <a:prstClr val="white">
                    <a:lumMod val="65000"/>
                  </a:prstClr>
                </a:solidFill>
                <a:latin typeface="Agency FB" pitchFamily="34" charset="0"/>
              </a:rPr>
              <a:t>Sidekiq</a:t>
            </a:r>
            <a:r>
              <a:rPr lang="en-US" sz="2400" dirty="0">
                <a:solidFill>
                  <a:prstClr val="white">
                    <a:lumMod val="65000"/>
                  </a:prstClr>
                </a:solidFill>
                <a:latin typeface="Agency FB" pitchFamily="34" charset="0"/>
              </a:rPr>
              <a:t> Z2:</a:t>
            </a: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ArialMT"/>
                <a:cs typeface="ArialMT"/>
              </a:rPr>
              <a:t>Dual-core ARM Cortex A9 CPU running up to 733 MHz</a:t>
            </a: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Linux  computer running IIOS</a:t>
            </a:r>
            <a:endParaRPr lang="en-US" sz="4800" dirty="0">
              <a:solidFill>
                <a:schemeClr val="bg1">
                  <a:lumMod val="65000"/>
                </a:schemeClr>
              </a:solidFill>
              <a:latin typeface="Agency FB" panose="020B0503020202020204" pitchFamily="34" charset="0"/>
            </a:endParaRP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ArialMT"/>
                <a:cs typeface="ArialMT"/>
              </a:rPr>
              <a:t>512 MB of DDR3L RAM</a:t>
            </a:r>
            <a:endParaRPr lang="en-US" sz="4800" dirty="0">
              <a:solidFill>
                <a:schemeClr val="bg1">
                  <a:lumMod val="65000"/>
                </a:schemeClr>
              </a:solidFill>
              <a:latin typeface="Agency FB" panose="020B0503020202020204" pitchFamily="34" charset="0"/>
            </a:endParaRP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ArialMT"/>
                <a:cs typeface="ArialMT"/>
              </a:rPr>
              <a:t>32 MB of QSPI flash storage for </a:t>
            </a:r>
            <a:r>
              <a:rPr lang="en-US" sz="2000" dirty="0" err="1">
                <a:solidFill>
                  <a:schemeClr val="bg1">
                    <a:lumMod val="65000"/>
                  </a:schemeClr>
                </a:solidFill>
                <a:latin typeface="Agency FB" panose="020B0503020202020204" pitchFamily="34" charset="0"/>
                <a:ea typeface="ArialMT"/>
                <a:cs typeface="ArialMT"/>
              </a:rPr>
              <a:t>uboot</a:t>
            </a:r>
            <a:r>
              <a:rPr lang="en-US" sz="2000" dirty="0">
                <a:solidFill>
                  <a:schemeClr val="bg1">
                    <a:lumMod val="65000"/>
                  </a:schemeClr>
                </a:solidFill>
                <a:latin typeface="Agency FB" panose="020B0503020202020204" pitchFamily="34" charset="0"/>
                <a:ea typeface="ArialMT"/>
                <a:cs typeface="ArialMT"/>
              </a:rPr>
              <a:t> bootloader, Linux kernel, and root file system</a:t>
            </a:r>
            <a:endParaRPr lang="en-US" sz="4800" dirty="0">
              <a:solidFill>
                <a:schemeClr val="bg1">
                  <a:lumMod val="65000"/>
                </a:schemeClr>
              </a:solidFill>
              <a:latin typeface="Agency FB" panose="020B0503020202020204" pitchFamily="34" charset="0"/>
            </a:endParaRP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USB 2.0 main network port</a:t>
            </a: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Internal independent watchdog and temp. sensor</a:t>
            </a:r>
          </a:p>
          <a:p>
            <a:pPr marL="285750" indent="-28575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Internal IMU, 6 axis sensor, ADCS ready</a:t>
            </a:r>
          </a:p>
        </p:txBody>
      </p:sp>
    </p:spTree>
    <p:extLst>
      <p:ext uri="{BB962C8B-B14F-4D97-AF65-F5344CB8AC3E}">
        <p14:creationId xmlns:p14="http://schemas.microsoft.com/office/powerpoint/2010/main" val="13789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381000"/>
          </a:xfrm>
        </p:spPr>
        <p:txBody>
          <a:bodyPr>
            <a:normAutofit lnSpcReduction="10000"/>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Z2 Software Defined Radio OBC</a:t>
            </a:r>
            <a:endParaRPr lang="en-US" sz="1600"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10" name="Date Placeholder 4">
            <a:extLst>
              <a:ext uri="{FF2B5EF4-FFF2-40B4-BE49-F238E27FC236}">
                <a16:creationId xmlns:a16="http://schemas.microsoft.com/office/drawing/2014/main" id="{F0F862BA-A655-4A9D-869A-D090C4B20C0E}"/>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1" name="Footer Placeholder 5">
            <a:extLst>
              <a:ext uri="{FF2B5EF4-FFF2-40B4-BE49-F238E27FC236}">
                <a16:creationId xmlns:a16="http://schemas.microsoft.com/office/drawing/2014/main" id="{E931FA4A-F187-4B30-927B-0DCFADC2A2D6}"/>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5125" name="Picture 5" descr="C:\Documents and Settings\Papa\Desktop\ICSP\IRVINE03\ICEPS\ANTENA\WhatsApp Image 2019-01-22 at 20.39.29.jpeg"/>
          <p:cNvPicPr>
            <a:picLocks noChangeAspect="1" noChangeArrowheads="1"/>
          </p:cNvPicPr>
          <p:nvPr/>
        </p:nvPicPr>
        <p:blipFill>
          <a:blip r:embed="rId2" cstate="print"/>
          <a:srcRect/>
          <a:stretch>
            <a:fillRect/>
          </a:stretch>
        </p:blipFill>
        <p:spPr bwMode="auto">
          <a:xfrm>
            <a:off x="4508502" y="1047750"/>
            <a:ext cx="447675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12 Rectángulo">
            <a:extLst>
              <a:ext uri="{FF2B5EF4-FFF2-40B4-BE49-F238E27FC236}">
                <a16:creationId xmlns:a16="http://schemas.microsoft.com/office/drawing/2014/main" id="{35E52369-9127-4B2B-9CA5-7C7D66B8FA86}"/>
              </a:ext>
            </a:extLst>
          </p:cNvPr>
          <p:cNvSpPr/>
          <p:nvPr/>
        </p:nvSpPr>
        <p:spPr>
          <a:xfrm>
            <a:off x="158748" y="1047750"/>
            <a:ext cx="4260852" cy="3505575"/>
          </a:xfrm>
          <a:prstGeom prst="rect">
            <a:avLst/>
          </a:prstGeom>
        </p:spPr>
        <p:txBody>
          <a:bodyPr wrap="square">
            <a:spAutoFit/>
          </a:bodyPr>
          <a:lstStyle/>
          <a:p>
            <a:pPr lvl="0">
              <a:spcBef>
                <a:spcPct val="20000"/>
              </a:spcBef>
              <a:defRPr/>
            </a:pPr>
            <a:r>
              <a:rPr lang="en-US" sz="2400" dirty="0">
                <a:solidFill>
                  <a:prstClr val="white">
                    <a:lumMod val="65000"/>
                  </a:prstClr>
                </a:solidFill>
                <a:latin typeface="Agency FB" pitchFamily="34" charset="0"/>
              </a:rPr>
              <a:t>The ICEPS’s </a:t>
            </a:r>
            <a:r>
              <a:rPr lang="en-US" sz="2400" dirty="0" err="1">
                <a:solidFill>
                  <a:prstClr val="white">
                    <a:lumMod val="65000"/>
                  </a:prstClr>
                </a:solidFill>
                <a:latin typeface="Agency FB" pitchFamily="34" charset="0"/>
              </a:rPr>
              <a:t>Sidekiq</a:t>
            </a:r>
            <a:r>
              <a:rPr lang="en-US" sz="2400" dirty="0">
                <a:solidFill>
                  <a:prstClr val="white">
                    <a:lumMod val="65000"/>
                  </a:prstClr>
                </a:solidFill>
                <a:latin typeface="Agency FB" pitchFamily="34" charset="0"/>
              </a:rPr>
              <a:t> Z2 is an SDR Engine:</a:t>
            </a:r>
          </a:p>
          <a:p>
            <a:pPr marL="342900" indent="-34290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SDR range:	70Mhz to 6GHz</a:t>
            </a:r>
            <a:endParaRPr lang="en-US" sz="4800" dirty="0">
              <a:solidFill>
                <a:schemeClr val="bg1">
                  <a:lumMod val="65000"/>
                </a:schemeClr>
              </a:solidFill>
              <a:latin typeface="Agency FB" panose="020B0503020202020204" pitchFamily="34" charset="0"/>
            </a:endParaRPr>
          </a:p>
          <a:p>
            <a:pPr marL="342900" indent="-34290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EIRP: 		+28.5 dBm w/ext. LNB</a:t>
            </a:r>
            <a:endParaRPr lang="en-US" sz="4800" dirty="0">
              <a:solidFill>
                <a:schemeClr val="bg1">
                  <a:lumMod val="65000"/>
                </a:schemeClr>
              </a:solidFill>
              <a:latin typeface="Agency FB" panose="020B0503020202020204" pitchFamily="34" charset="0"/>
            </a:endParaRPr>
          </a:p>
          <a:p>
            <a:pPr marL="342900" indent="-34290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Sensitivity: 	-110 dBm</a:t>
            </a:r>
            <a:endParaRPr lang="en-US" sz="4800" dirty="0">
              <a:solidFill>
                <a:schemeClr val="bg1">
                  <a:lumMod val="65000"/>
                </a:schemeClr>
              </a:solidFill>
              <a:latin typeface="Agency FB" panose="020B0503020202020204" pitchFamily="34" charset="0"/>
            </a:endParaRPr>
          </a:p>
          <a:p>
            <a:pPr marL="342900" indent="-342900" fontAlgn="t">
              <a:lnSpc>
                <a:spcPct val="115000"/>
              </a:lnSpc>
              <a:buFont typeface="Arial" panose="020B0604020202020204" pitchFamily="34" charset="0"/>
              <a:buChar char="•"/>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Antenna ports: 	2 RX</a:t>
            </a:r>
          </a:p>
          <a:p>
            <a:pPr fontAlgn="t">
              <a:lnSpc>
                <a:spcPct val="115000"/>
              </a:lnSpc>
            </a:pPr>
            <a:r>
              <a:rPr lang="en-US" sz="2000" dirty="0">
                <a:solidFill>
                  <a:schemeClr val="bg1">
                    <a:lumMod val="65000"/>
                  </a:schemeClr>
                </a:solidFill>
                <a:latin typeface="Agency FB" panose="020B0503020202020204" pitchFamily="34" charset="0"/>
                <a:ea typeface="Calibri" panose="020F0502020204030204" pitchFamily="34" charset="0"/>
                <a:cs typeface="Times New Roman" panose="02020603050405020304" pitchFamily="18" charset="0"/>
              </a:rPr>
              <a:t>		1 Transceiver (TX/RX)</a:t>
            </a:r>
          </a:p>
          <a:p>
            <a:pPr marL="285750" indent="-285750" fontAlgn="t">
              <a:lnSpc>
                <a:spcPct val="115000"/>
              </a:lnSpc>
              <a:buFont typeface="Arial" panose="020B0604020202020204" pitchFamily="34" charset="0"/>
              <a:buChar char="•"/>
            </a:pPr>
            <a:r>
              <a:rPr lang="en-US" dirty="0">
                <a:solidFill>
                  <a:schemeClr val="bg1">
                    <a:lumMod val="65000"/>
                  </a:schemeClr>
                </a:solidFill>
                <a:latin typeface="Agency FB" panose="020B0503020202020204" pitchFamily="34" charset="0"/>
              </a:rPr>
              <a:t>Complete libraries in C++ and Linux programming environment.</a:t>
            </a:r>
          </a:p>
          <a:p>
            <a:pPr marL="285750" indent="-285750" fontAlgn="t">
              <a:lnSpc>
                <a:spcPct val="115000"/>
              </a:lnSpc>
              <a:buFont typeface="Arial" panose="020B0604020202020204" pitchFamily="34" charset="0"/>
              <a:buChar char="•"/>
            </a:pPr>
            <a:r>
              <a:rPr lang="en-US" dirty="0">
                <a:solidFill>
                  <a:schemeClr val="bg1">
                    <a:lumMod val="65000"/>
                  </a:schemeClr>
                </a:solidFill>
                <a:latin typeface="Agency FB" panose="020B0503020202020204" pitchFamily="34" charset="0"/>
              </a:rPr>
              <a:t>Automated RF Switch integrated into the S/C bus</a:t>
            </a:r>
          </a:p>
          <a:p>
            <a:pPr marL="285750" indent="-285750" fontAlgn="t">
              <a:lnSpc>
                <a:spcPct val="115000"/>
              </a:lnSpc>
              <a:buFont typeface="Arial" panose="020B0604020202020204" pitchFamily="34" charset="0"/>
              <a:buChar char="•"/>
            </a:pPr>
            <a:endParaRPr lang="en-US" dirty="0">
              <a:solidFill>
                <a:schemeClr val="bg1">
                  <a:lumMod val="65000"/>
                </a:schemeClr>
              </a:solidFill>
              <a:latin typeface="Agency FB" panose="020B0503020202020204" pitchFamily="34" charset="0"/>
            </a:endParaRPr>
          </a:p>
        </p:txBody>
      </p:sp>
    </p:spTree>
    <p:extLst>
      <p:ext uri="{BB962C8B-B14F-4D97-AF65-F5344CB8AC3E}">
        <p14:creationId xmlns:p14="http://schemas.microsoft.com/office/powerpoint/2010/main" val="13789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381000"/>
          </a:xfrm>
        </p:spPr>
        <p:txBody>
          <a:bodyPr>
            <a:no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DSA Deployment Control</a:t>
            </a:r>
            <a:endParaRPr lang="en-US"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C81176F4-711D-4CF5-88B6-9BD1FB7BA9DD}"/>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BB4BEA05-91C5-4375-9233-0E5738EF1BE4}"/>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1267" name="Picture 3" descr="Y:\EXA\2017-07-31 DSA-CTRL\DSA-CTRL 005.JPG"/>
          <p:cNvPicPr>
            <a:picLocks noChangeAspect="1" noChangeArrowheads="1"/>
          </p:cNvPicPr>
          <p:nvPr/>
        </p:nvPicPr>
        <p:blipFill>
          <a:blip r:embed="rId2" cstate="print"/>
          <a:srcRect l="19702"/>
          <a:stretch>
            <a:fillRect/>
          </a:stretch>
        </p:blipFill>
        <p:spPr bwMode="auto">
          <a:xfrm rot="2557886">
            <a:off x="648738" y="1111102"/>
            <a:ext cx="3998048" cy="2800700"/>
          </a:xfrm>
          <a:prstGeom prst="snip2DiagRect">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12 Rectángulo">
            <a:extLst>
              <a:ext uri="{FF2B5EF4-FFF2-40B4-BE49-F238E27FC236}">
                <a16:creationId xmlns:a16="http://schemas.microsoft.com/office/drawing/2014/main" id="{2C7D2915-2A61-4801-B1DE-F4F6A62368C8}"/>
              </a:ext>
            </a:extLst>
          </p:cNvPr>
          <p:cNvSpPr/>
          <p:nvPr/>
        </p:nvSpPr>
        <p:spPr>
          <a:xfrm>
            <a:off x="4953000" y="1041680"/>
            <a:ext cx="4191000" cy="3693319"/>
          </a:xfrm>
          <a:prstGeom prst="rect">
            <a:avLst/>
          </a:prstGeom>
        </p:spPr>
        <p:txBody>
          <a:bodyPr wrap="square">
            <a:spAutoFit/>
          </a:bodyPr>
          <a:lstStyle/>
          <a:p>
            <a:pPr lvl="0">
              <a:spcBef>
                <a:spcPct val="20000"/>
              </a:spcBef>
              <a:defRPr/>
            </a:pPr>
            <a:r>
              <a:rPr lang="en-US" dirty="0">
                <a:solidFill>
                  <a:prstClr val="white">
                    <a:lumMod val="65000"/>
                  </a:prstClr>
                </a:solidFill>
                <a:latin typeface="Agency FB" pitchFamily="34" charset="0"/>
              </a:rPr>
              <a:t>The Deployable Solar Array Deployment control allows the user to rely on ICEPS for deployment and release control.</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Just one simple command from the user.</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DSA/DC automates the release and deploy sequence.</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If using EXA DSA arrays, release/deploy is guaranteed.</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Natively manages artificial muscles and Nitinol-based R/D devices</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Can also manage thermal knife user devices using up to 15W.</a:t>
            </a:r>
            <a:endParaRPr lang="en-US" dirty="0">
              <a:solidFill>
                <a:srgbClr val="FF0000"/>
              </a:solidFill>
              <a:latin typeface="Agency FB" pitchFamily="34" charset="0"/>
            </a:endParaRPr>
          </a:p>
        </p:txBody>
      </p:sp>
    </p:spTree>
    <p:extLst>
      <p:ext uri="{BB962C8B-B14F-4D97-AF65-F5344CB8AC3E}">
        <p14:creationId xmlns:p14="http://schemas.microsoft.com/office/powerpoint/2010/main" val="150355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381000"/>
          </a:xfrm>
        </p:spPr>
        <p:txBody>
          <a:bodyPr>
            <a:no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Sensors and Actuators Control</a:t>
            </a:r>
            <a:endParaRPr lang="en-US"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C81176F4-711D-4CF5-88B6-9BD1FB7BA9DD}"/>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BB4BEA05-91C5-4375-9233-0E5738EF1BE4}"/>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0242" name="Picture 2"/>
          <p:cNvPicPr>
            <a:picLocks noChangeAspect="1" noChangeArrowheads="1"/>
          </p:cNvPicPr>
          <p:nvPr/>
        </p:nvPicPr>
        <p:blipFill>
          <a:blip r:embed="rId2"/>
          <a:srcRect l="44302" t="10168" r="38051" b="26302"/>
          <a:stretch>
            <a:fillRect/>
          </a:stretch>
        </p:blipFill>
        <p:spPr bwMode="auto">
          <a:xfrm>
            <a:off x="381000" y="819150"/>
            <a:ext cx="2057400" cy="3600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43" name="Picture 3"/>
          <p:cNvPicPr>
            <a:picLocks noChangeAspect="1" noChangeArrowheads="1"/>
          </p:cNvPicPr>
          <p:nvPr/>
        </p:nvPicPr>
        <p:blipFill>
          <a:blip r:embed="rId2"/>
          <a:srcRect l="15625" t="15714" r="58333" b="35000"/>
          <a:stretch>
            <a:fillRect/>
          </a:stretch>
        </p:blipFill>
        <p:spPr bwMode="auto">
          <a:xfrm>
            <a:off x="6477000" y="1885950"/>
            <a:ext cx="2650435"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12 Rectángulo">
            <a:extLst>
              <a:ext uri="{FF2B5EF4-FFF2-40B4-BE49-F238E27FC236}">
                <a16:creationId xmlns:a16="http://schemas.microsoft.com/office/drawing/2014/main" id="{ABE3E9C0-7705-42C8-A765-BE77B4B1D223}"/>
              </a:ext>
            </a:extLst>
          </p:cNvPr>
          <p:cNvSpPr/>
          <p:nvPr/>
        </p:nvSpPr>
        <p:spPr>
          <a:xfrm>
            <a:off x="2470982" y="971550"/>
            <a:ext cx="4724400" cy="3096232"/>
          </a:xfrm>
          <a:prstGeom prst="rect">
            <a:avLst/>
          </a:prstGeom>
        </p:spPr>
        <p:txBody>
          <a:bodyPr wrap="square">
            <a:spAutoFit/>
          </a:bodyPr>
          <a:lstStyle/>
          <a:p>
            <a:pPr lvl="0">
              <a:spcBef>
                <a:spcPct val="20000"/>
              </a:spcBef>
              <a:defRPr/>
            </a:pPr>
            <a:r>
              <a:rPr lang="en-US" sz="2000" dirty="0">
                <a:solidFill>
                  <a:prstClr val="white">
                    <a:lumMod val="65000"/>
                  </a:prstClr>
                </a:solidFill>
                <a:latin typeface="Agency FB" pitchFamily="34" charset="0"/>
              </a:rPr>
              <a:t>ICEPS has  24 internal sensors:</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Laser(1), OBC(1), External (2) and battery(2) temperature</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Solar panel voltage (4)</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Power rails (3) voltage</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Solar array deploy/release (4)</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UMMPT bus (1)</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6 Axis gyroscope (6)</a:t>
            </a:r>
            <a:endParaRPr lang="en-US" sz="2000" dirty="0">
              <a:solidFill>
                <a:prstClr val="white">
                  <a:lumMod val="65000"/>
                </a:prstClr>
              </a:solidFill>
              <a:latin typeface="Agency FB" pitchFamily="34" charset="0"/>
            </a:endParaRPr>
          </a:p>
          <a:p>
            <a:pPr lvl="0">
              <a:spcBef>
                <a:spcPct val="20000"/>
              </a:spcBef>
              <a:defRPr/>
            </a:pPr>
            <a:r>
              <a:rPr lang="en-US" sz="2000" dirty="0">
                <a:solidFill>
                  <a:prstClr val="white">
                    <a:lumMod val="65000"/>
                  </a:prstClr>
                </a:solidFill>
                <a:latin typeface="Agency FB" pitchFamily="34" charset="0"/>
              </a:rPr>
              <a:t>And 4 actuators:</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DSA R/D sequence, Power amplifier, power rail control (2)</a:t>
            </a:r>
          </a:p>
        </p:txBody>
      </p:sp>
    </p:spTree>
    <p:extLst>
      <p:ext uri="{BB962C8B-B14F-4D97-AF65-F5344CB8AC3E}">
        <p14:creationId xmlns:p14="http://schemas.microsoft.com/office/powerpoint/2010/main" val="150355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381000"/>
          </a:xfrm>
        </p:spPr>
        <p:txBody>
          <a:bodyPr>
            <a:no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MODULARITY</a:t>
            </a:r>
            <a:endParaRPr lang="en-US"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C81176F4-711D-4CF5-88B6-9BD1FB7BA9DD}"/>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BB4BEA05-91C5-4375-9233-0E5738EF1BE4}"/>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sp>
        <p:nvSpPr>
          <p:cNvPr id="11" name="12 Rectángulo">
            <a:extLst>
              <a:ext uri="{FF2B5EF4-FFF2-40B4-BE49-F238E27FC236}">
                <a16:creationId xmlns:a16="http://schemas.microsoft.com/office/drawing/2014/main" id="{ABE3E9C0-7705-42C8-A765-BE77B4B1D223}"/>
              </a:ext>
            </a:extLst>
          </p:cNvPr>
          <p:cNvSpPr/>
          <p:nvPr/>
        </p:nvSpPr>
        <p:spPr>
          <a:xfrm>
            <a:off x="2470982" y="971550"/>
            <a:ext cx="4724400" cy="3404009"/>
          </a:xfrm>
          <a:prstGeom prst="rect">
            <a:avLst/>
          </a:prstGeom>
        </p:spPr>
        <p:txBody>
          <a:bodyPr wrap="square">
            <a:spAutoFit/>
          </a:bodyPr>
          <a:lstStyle/>
          <a:p>
            <a:pPr lvl="0">
              <a:spcBef>
                <a:spcPct val="20000"/>
              </a:spcBef>
              <a:defRPr/>
            </a:pPr>
            <a:r>
              <a:rPr lang="en-US" sz="2000" dirty="0">
                <a:solidFill>
                  <a:prstClr val="white">
                    <a:lumMod val="65000"/>
                  </a:prstClr>
                </a:solidFill>
                <a:latin typeface="Agency FB" pitchFamily="34" charset="0"/>
              </a:rPr>
              <a:t>ICEPS can be configured from an EPS configuration only to a full System Core configuration at user request:</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Power rails, 1 to 6, user configurable output</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Solar channels, 1 to 4</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Solar charging manager, single or dual</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Release/Deploy circuitry, 0 to 1</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Laser comm module, 0 to 1</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Onboard OBC, 0 to 1</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Battery arrays, 1 to 4</a:t>
            </a:r>
            <a:endParaRPr lang="en-US" sz="2000" dirty="0">
              <a:solidFill>
                <a:prstClr val="white">
                  <a:lumMod val="65000"/>
                </a:prstClr>
              </a:solidFill>
              <a:latin typeface="Agency FB" pitchFamily="34" charset="0"/>
            </a:endParaRPr>
          </a:p>
          <a:p>
            <a:pPr marL="228600" lvl="0" indent="-228600">
              <a:spcBef>
                <a:spcPct val="20000"/>
              </a:spcBef>
              <a:buFont typeface="Arial" pitchFamily="34" charset="0"/>
              <a:buChar char="•"/>
              <a:defRPr/>
            </a:pPr>
            <a:r>
              <a:rPr lang="en-US" sz="2000" dirty="0">
                <a:solidFill>
                  <a:prstClr val="white">
                    <a:lumMod val="65000"/>
                  </a:prstClr>
                </a:solidFill>
                <a:latin typeface="Agency FB" pitchFamily="34" charset="0"/>
              </a:rPr>
              <a:t>USB 2.0 bus or just GPIO </a:t>
            </a:r>
            <a:endParaRPr lang="en-US" dirty="0">
              <a:solidFill>
                <a:prstClr val="white">
                  <a:lumMod val="65000"/>
                </a:prstClr>
              </a:solidFill>
              <a:latin typeface="Agency FB" pitchFamily="34" charset="0"/>
            </a:endParaRPr>
          </a:p>
        </p:txBody>
      </p:sp>
      <p:pic>
        <p:nvPicPr>
          <p:cNvPr id="13" name="Picture 8">
            <a:extLst>
              <a:ext uri="{FF2B5EF4-FFF2-40B4-BE49-F238E27FC236}">
                <a16:creationId xmlns:a16="http://schemas.microsoft.com/office/drawing/2014/main" id="{E3EFBDEA-8432-40A8-BEFC-388050E48E9C}"/>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17152" r="12851"/>
          <a:stretch>
            <a:fillRect/>
          </a:stretch>
        </p:blipFill>
        <p:spPr>
          <a:xfrm>
            <a:off x="5562600" y="2298370"/>
            <a:ext cx="2286000" cy="1859090"/>
          </a:xfrm>
          <a:prstGeom prst="rect">
            <a:avLst/>
          </a:prstGeom>
        </p:spPr>
      </p:pic>
      <p:pic>
        <p:nvPicPr>
          <p:cNvPr id="14" name="Picture 5">
            <a:extLst>
              <a:ext uri="{FF2B5EF4-FFF2-40B4-BE49-F238E27FC236}">
                <a16:creationId xmlns:a16="http://schemas.microsoft.com/office/drawing/2014/main" id="{DAD0D7C3-3104-4824-8E6E-885EFB487FA2}"/>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20592" r="14351"/>
          <a:stretch>
            <a:fillRect/>
          </a:stretch>
        </p:blipFill>
        <p:spPr>
          <a:xfrm rot="20116935">
            <a:off x="243305" y="1244580"/>
            <a:ext cx="2057400" cy="1766384"/>
          </a:xfrm>
          <a:prstGeom prst="rect">
            <a:avLst/>
          </a:prstGeom>
        </p:spPr>
      </p:pic>
    </p:spTree>
    <p:extLst>
      <p:ext uri="{BB962C8B-B14F-4D97-AF65-F5344CB8AC3E}">
        <p14:creationId xmlns:p14="http://schemas.microsoft.com/office/powerpoint/2010/main" val="183868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BA1FC6-DDA5-4032-90F6-EE678827B6C3}"/>
              </a:ext>
            </a:extLst>
          </p:cNvPr>
          <p:cNvSpPr>
            <a:spLocks noGrp="1"/>
          </p:cNvSpPr>
          <p:nvPr>
            <p:ph sz="half" idx="1"/>
          </p:nvPr>
        </p:nvSpPr>
        <p:spPr>
          <a:xfrm>
            <a:off x="457200" y="1123950"/>
            <a:ext cx="4038600" cy="2992120"/>
          </a:xfrm>
        </p:spPr>
        <p:txBody>
          <a:bodyPr>
            <a:normAutofit fontScale="92500" lnSpcReduction="10000"/>
          </a:bodyPr>
          <a:lstStyle/>
          <a:p>
            <a:r>
              <a:rPr lang="en-US" sz="2400" dirty="0"/>
              <a:t>Background</a:t>
            </a:r>
          </a:p>
          <a:p>
            <a:r>
              <a:rPr lang="en-US" sz="2400" dirty="0"/>
              <a:t>Design</a:t>
            </a:r>
          </a:p>
          <a:p>
            <a:r>
              <a:rPr lang="en-US" sz="2400" dirty="0"/>
              <a:t>Physical System Overview</a:t>
            </a:r>
          </a:p>
          <a:p>
            <a:r>
              <a:rPr lang="en-US" sz="2400" dirty="0"/>
              <a:t>Functional System Overview</a:t>
            </a:r>
          </a:p>
          <a:p>
            <a:r>
              <a:rPr lang="en-US" sz="2400" dirty="0"/>
              <a:t>Modularity</a:t>
            </a:r>
          </a:p>
          <a:p>
            <a:r>
              <a:rPr lang="en-US" sz="2400" dirty="0"/>
              <a:t>In-orbit Demonstration and Future Development</a:t>
            </a:r>
          </a:p>
          <a:p>
            <a:r>
              <a:rPr lang="en-US" sz="2400" dirty="0"/>
              <a:t>Conclusions</a:t>
            </a:r>
          </a:p>
          <a:p>
            <a:endParaRPr lang="en-US" dirty="0"/>
          </a:p>
        </p:txBody>
      </p:sp>
      <p:sp>
        <p:nvSpPr>
          <p:cNvPr id="5" name="Date Placeholder 4">
            <a:extLst>
              <a:ext uri="{FF2B5EF4-FFF2-40B4-BE49-F238E27FC236}">
                <a16:creationId xmlns:a16="http://schemas.microsoft.com/office/drawing/2014/main" id="{C0C77B8B-F31A-437E-9820-291786B7FB94}"/>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6" name="Footer Placeholder 5">
            <a:extLst>
              <a:ext uri="{FF2B5EF4-FFF2-40B4-BE49-F238E27FC236}">
                <a16:creationId xmlns:a16="http://schemas.microsoft.com/office/drawing/2014/main" id="{FD11FFD8-D09D-418C-8850-2F87D3783F75}"/>
              </a:ext>
            </a:extLst>
          </p:cNvPr>
          <p:cNvSpPr>
            <a:spLocks noGrp="1"/>
          </p:cNvSpPr>
          <p:nvPr>
            <p:ph type="ftr" sz="quarter" idx="11"/>
          </p:nvPr>
        </p:nvSpPr>
        <p:spPr/>
        <p:txBody>
          <a:bodyPr/>
          <a:lstStyle/>
          <a:p>
            <a:r>
              <a:rPr lang="en-US"/>
              <a:t>IAA-LA2-09-03</a:t>
            </a:r>
            <a:endParaRPr lang="es-EC" dirty="0"/>
          </a:p>
        </p:txBody>
      </p:sp>
      <p:sp>
        <p:nvSpPr>
          <p:cNvPr id="7" name="Slide Number Placeholder 6">
            <a:extLst>
              <a:ext uri="{FF2B5EF4-FFF2-40B4-BE49-F238E27FC236}">
                <a16:creationId xmlns:a16="http://schemas.microsoft.com/office/drawing/2014/main" id="{1ED10C1A-80E9-4F8A-A044-3DC2751048FF}"/>
              </a:ext>
            </a:extLst>
          </p:cNvPr>
          <p:cNvSpPr>
            <a:spLocks noGrp="1"/>
          </p:cNvSpPr>
          <p:nvPr>
            <p:ph type="sldNum" sz="quarter" idx="12"/>
          </p:nvPr>
        </p:nvSpPr>
        <p:spPr/>
        <p:txBody>
          <a:bodyPr/>
          <a:lstStyle/>
          <a:p>
            <a:fld id="{FB0642E7-0C66-4E63-BB25-43C31D6E1E62}" type="slidenum">
              <a:rPr lang="es-EC" smtClean="0"/>
              <a:pPr/>
              <a:t>2</a:t>
            </a:fld>
            <a:endParaRPr lang="es-EC"/>
          </a:p>
        </p:txBody>
      </p:sp>
      <p:sp>
        <p:nvSpPr>
          <p:cNvPr id="8" name="1 Título">
            <a:extLst>
              <a:ext uri="{FF2B5EF4-FFF2-40B4-BE49-F238E27FC236}">
                <a16:creationId xmlns:a16="http://schemas.microsoft.com/office/drawing/2014/main" id="{96126212-9879-40CB-A7A1-A22434CD2BD0}"/>
              </a:ext>
            </a:extLst>
          </p:cNvPr>
          <p:cNvSpPr>
            <a:spLocks noGrp="1"/>
          </p:cNvSpPr>
          <p:nvPr>
            <p:ph type="title"/>
          </p:nvPr>
        </p:nvSpPr>
        <p:spPr>
          <a:xfrm>
            <a:off x="457200" y="235149"/>
            <a:ext cx="7848600" cy="888801"/>
          </a:xfrm>
        </p:spPr>
        <p:txBody>
          <a:bodyPr/>
          <a:lstStyle/>
          <a:p>
            <a:pPr marL="342900" lvl="1" indent="-342900" algn="ctr"/>
            <a:r>
              <a:rPr lang="en-US" sz="2800" dirty="0">
                <a:solidFill>
                  <a:schemeClr val="accent6">
                    <a:lumMod val="75000"/>
                  </a:schemeClr>
                </a:solidFill>
                <a:effectLst>
                  <a:glow rad="101600">
                    <a:schemeClr val="accent6">
                      <a:satMod val="175000"/>
                      <a:alpha val="40000"/>
                    </a:schemeClr>
                  </a:glow>
                </a:effectLst>
                <a:latin typeface="Agency FB" panose="020B0503020202020204" pitchFamily="34" charset="0"/>
              </a:rPr>
              <a:t>ICEPS USB 2.0 Satellite System Core</a:t>
            </a:r>
          </a:p>
        </p:txBody>
      </p:sp>
      <p:pic>
        <p:nvPicPr>
          <p:cNvPr id="9" name="Picture 10">
            <a:extLst>
              <a:ext uri="{FF2B5EF4-FFF2-40B4-BE49-F238E27FC236}">
                <a16:creationId xmlns:a16="http://schemas.microsoft.com/office/drawing/2014/main" id="{E10F8C23-5681-4B8E-BC34-B0B0BD335A15}"/>
              </a:ext>
            </a:extLst>
          </p:cNvPr>
          <p:cNvPicPr/>
          <p:nvPr/>
        </p:nvPicPr>
        <p:blipFill>
          <a:blip r:embed="rId2" cstate="print">
            <a:extLst>
              <a:ext uri="{28A0092B-C50C-407E-A947-70E740481C1C}">
                <a14:useLocalDpi xmlns:a14="http://schemas.microsoft.com/office/drawing/2010/main" val="0"/>
              </a:ext>
            </a:extLst>
          </a:blip>
          <a:srcRect l="14458" r="14624"/>
          <a:stretch>
            <a:fillRect/>
          </a:stretch>
        </p:blipFill>
        <p:spPr bwMode="auto">
          <a:xfrm>
            <a:off x="4495800" y="1200150"/>
            <a:ext cx="3857307" cy="2992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62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914400"/>
          </a:xfrm>
        </p:spPr>
        <p:txBody>
          <a:bodyPr>
            <a:norm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IN-ORBIT DEMONSTRATION</a:t>
            </a:r>
          </a:p>
          <a:p>
            <a:pPr marL="342900" lvl="1" indent="-342900" algn="ctr">
              <a:buNone/>
            </a:pPr>
            <a:r>
              <a:rPr lang="en-US" dirty="0">
                <a:effectLst>
                  <a:glow rad="101600">
                    <a:schemeClr val="accent6">
                      <a:satMod val="175000"/>
                      <a:alpha val="40000"/>
                    </a:schemeClr>
                  </a:glow>
                </a:effectLst>
              </a:rPr>
              <a:t>ICEPS ONBOARD IRVINE03  TO BE LAUNCHED ON NASA </a:t>
            </a:r>
            <a:r>
              <a:rPr lang="en-US" dirty="0" err="1">
                <a:effectLst>
                  <a:glow rad="101600">
                    <a:schemeClr val="accent6">
                      <a:satMod val="175000"/>
                      <a:alpha val="40000"/>
                    </a:schemeClr>
                  </a:glow>
                </a:effectLst>
              </a:rPr>
              <a:t>ELaNA</a:t>
            </a:r>
            <a:r>
              <a:rPr lang="en-US" dirty="0">
                <a:effectLst>
                  <a:glow rad="101600">
                    <a:schemeClr val="accent6">
                      <a:satMod val="175000"/>
                      <a:alpha val="40000"/>
                    </a:schemeClr>
                  </a:glow>
                </a:effectLst>
              </a:rPr>
              <a:t> SLOT IN Q2/2020  </a:t>
            </a: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30" name="1 Título">
            <a:extLst>
              <a:ext uri="{FF2B5EF4-FFF2-40B4-BE49-F238E27FC236}">
                <a16:creationId xmlns:a16="http://schemas.microsoft.com/office/drawing/2014/main" id="{EBE23E0D-9A73-4A01-BB38-E6099D37C6A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56" name="Date Placeholder 4">
            <a:extLst>
              <a:ext uri="{FF2B5EF4-FFF2-40B4-BE49-F238E27FC236}">
                <a16:creationId xmlns:a16="http://schemas.microsoft.com/office/drawing/2014/main" id="{2825AD56-3D48-4361-9A9C-463041EBEBAE}"/>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57" name="Footer Placeholder 5">
            <a:extLst>
              <a:ext uri="{FF2B5EF4-FFF2-40B4-BE49-F238E27FC236}">
                <a16:creationId xmlns:a16="http://schemas.microsoft.com/office/drawing/2014/main" id="{8C1F6707-8FDF-44AC-97B0-9F0B11821EED}"/>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8194" name="Picture 2" descr="C:\Documents and Settings\Papa\Desktop\ICSP\IRVINE03\IRVINE03FM.jpg"/>
          <p:cNvPicPr>
            <a:picLocks noChangeAspect="1" noChangeArrowheads="1"/>
          </p:cNvPicPr>
          <p:nvPr/>
        </p:nvPicPr>
        <p:blipFill>
          <a:blip r:embed="rId2"/>
          <a:srcRect/>
          <a:stretch>
            <a:fillRect/>
          </a:stretch>
        </p:blipFill>
        <p:spPr bwMode="auto">
          <a:xfrm>
            <a:off x="4648200" y="1581150"/>
            <a:ext cx="4168616"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descr="C:\Documents and Settings\Papa\Desktop\ICSP\IRVINE03\IRVINE03FM2.jpg"/>
          <p:cNvPicPr>
            <a:picLocks noChangeAspect="1" noChangeArrowheads="1"/>
          </p:cNvPicPr>
          <p:nvPr/>
        </p:nvPicPr>
        <p:blipFill>
          <a:blip r:embed="rId3" cstate="print"/>
          <a:srcRect/>
          <a:stretch>
            <a:fillRect/>
          </a:stretch>
        </p:blipFill>
        <p:spPr bwMode="auto">
          <a:xfrm>
            <a:off x="381000" y="1581150"/>
            <a:ext cx="4217988"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731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228600" y="514350"/>
            <a:ext cx="8686800" cy="914400"/>
          </a:xfrm>
        </p:spPr>
        <p:txBody>
          <a:bodyPr>
            <a:norm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LUNAR DEMONSTRATION</a:t>
            </a:r>
          </a:p>
          <a:p>
            <a:pPr marL="342900" lvl="1" indent="-342900" algn="ctr">
              <a:buNone/>
            </a:pPr>
            <a:r>
              <a:rPr lang="en-US" dirty="0">
                <a:effectLst>
                  <a:glow rad="101600">
                    <a:schemeClr val="accent6">
                      <a:satMod val="175000"/>
                      <a:alpha val="40000"/>
                    </a:schemeClr>
                  </a:glow>
                </a:effectLst>
              </a:rPr>
              <a:t>ICEPS ONBOARD QBWALKER TO LAND ON THE MOON ON BOARD ASTROBOTIC’S PEREGRINE IN Q3/2021  </a:t>
            </a: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30" name="1 Título">
            <a:extLst>
              <a:ext uri="{FF2B5EF4-FFF2-40B4-BE49-F238E27FC236}">
                <a16:creationId xmlns:a16="http://schemas.microsoft.com/office/drawing/2014/main" id="{EBE23E0D-9A73-4A01-BB38-E6099D37C6AC}"/>
              </a:ext>
            </a:extLst>
          </p:cNvPr>
          <p:cNvSpPr txBox="1">
            <a:spLocks/>
          </p:cNvSpPr>
          <p:nvPr/>
        </p:nvSpPr>
        <p:spPr>
          <a:xfrm>
            <a:off x="6096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56" name="Date Placeholder 4">
            <a:extLst>
              <a:ext uri="{FF2B5EF4-FFF2-40B4-BE49-F238E27FC236}">
                <a16:creationId xmlns:a16="http://schemas.microsoft.com/office/drawing/2014/main" id="{2825AD56-3D48-4361-9A9C-463041EBEBAE}"/>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57" name="Footer Placeholder 5">
            <a:extLst>
              <a:ext uri="{FF2B5EF4-FFF2-40B4-BE49-F238E27FC236}">
                <a16:creationId xmlns:a16="http://schemas.microsoft.com/office/drawing/2014/main" id="{8C1F6707-8FDF-44AC-97B0-9F0B11821EED}"/>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9218" name="Picture 2" descr="P:\TAURUS\QBWALKER\Image2.jpg"/>
          <p:cNvPicPr>
            <a:picLocks noChangeAspect="1" noChangeArrowheads="1"/>
          </p:cNvPicPr>
          <p:nvPr/>
        </p:nvPicPr>
        <p:blipFill>
          <a:blip r:embed="rId2" cstate="print"/>
          <a:srcRect/>
          <a:stretch>
            <a:fillRect/>
          </a:stretch>
        </p:blipFill>
        <p:spPr bwMode="auto">
          <a:xfrm>
            <a:off x="471001" y="1428750"/>
            <a:ext cx="4100999" cy="3048000"/>
          </a:xfrm>
          <a:prstGeom prst="rect">
            <a:avLst/>
          </a:prstGeom>
          <a:noFill/>
        </p:spPr>
      </p:pic>
      <p:pic>
        <p:nvPicPr>
          <p:cNvPr id="9219" name="Picture 3" descr="P:\TAURUS\QBWALKER\Image1.jpg"/>
          <p:cNvPicPr>
            <a:picLocks noChangeAspect="1" noChangeArrowheads="1"/>
          </p:cNvPicPr>
          <p:nvPr/>
        </p:nvPicPr>
        <p:blipFill>
          <a:blip r:embed="rId3"/>
          <a:srcRect l="12804" t="12500" r="9146" b="10937"/>
          <a:stretch>
            <a:fillRect/>
          </a:stretch>
        </p:blipFill>
        <p:spPr bwMode="auto">
          <a:xfrm>
            <a:off x="4422135" y="1428750"/>
            <a:ext cx="4246923" cy="3048000"/>
          </a:xfrm>
          <a:prstGeom prst="rect">
            <a:avLst/>
          </a:prstGeom>
          <a:noFill/>
        </p:spPr>
      </p:pic>
    </p:spTree>
    <p:extLst>
      <p:ext uri="{BB962C8B-B14F-4D97-AF65-F5344CB8AC3E}">
        <p14:creationId xmlns:p14="http://schemas.microsoft.com/office/powerpoint/2010/main" val="396731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381000"/>
          </a:xfrm>
        </p:spPr>
        <p:txBody>
          <a:bodyPr>
            <a:no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CONCLUSIONS</a:t>
            </a:r>
            <a:endParaRPr lang="en-US"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C81176F4-711D-4CF5-88B6-9BD1FB7BA9DD}"/>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BB4BEA05-91C5-4375-9233-0E5738EF1BE4}"/>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sp>
        <p:nvSpPr>
          <p:cNvPr id="7" name="12 Rectángulo">
            <a:extLst>
              <a:ext uri="{FF2B5EF4-FFF2-40B4-BE49-F238E27FC236}">
                <a16:creationId xmlns:a16="http://schemas.microsoft.com/office/drawing/2014/main" id="{7E4CA121-690E-4A13-8C18-CE9D16D9F484}"/>
              </a:ext>
            </a:extLst>
          </p:cNvPr>
          <p:cNvSpPr/>
          <p:nvPr/>
        </p:nvSpPr>
        <p:spPr>
          <a:xfrm>
            <a:off x="457200" y="784634"/>
            <a:ext cx="8229600" cy="3650230"/>
          </a:xfrm>
          <a:prstGeom prst="rect">
            <a:avLst/>
          </a:prstGeom>
        </p:spPr>
        <p:txBody>
          <a:bodyPr wrap="square">
            <a:spAutoFit/>
          </a:bodyPr>
          <a:lstStyle/>
          <a:p>
            <a:pPr lvl="0">
              <a:spcBef>
                <a:spcPct val="20000"/>
              </a:spcBef>
              <a:defRPr/>
            </a:pPr>
            <a:r>
              <a:rPr lang="en-US" sz="2000" dirty="0">
                <a:solidFill>
                  <a:prstClr val="white">
                    <a:lumMod val="65000"/>
                  </a:prstClr>
                </a:solidFill>
                <a:latin typeface="Agency FB" pitchFamily="34" charset="0"/>
              </a:rPr>
              <a:t>Pros:</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Can serve missions from 1U to 24U. </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Takes the </a:t>
            </a:r>
            <a:r>
              <a:rPr lang="en-US" dirty="0" err="1">
                <a:solidFill>
                  <a:prstClr val="white">
                    <a:lumMod val="65000"/>
                  </a:prstClr>
                </a:solidFill>
                <a:latin typeface="Agency FB" pitchFamily="34" charset="0"/>
              </a:rPr>
              <a:t>cubesat</a:t>
            </a:r>
            <a:r>
              <a:rPr lang="en-US" dirty="0">
                <a:solidFill>
                  <a:prstClr val="white">
                    <a:lumMod val="65000"/>
                  </a:prstClr>
                </a:solidFill>
                <a:latin typeface="Agency FB" pitchFamily="34" charset="0"/>
              </a:rPr>
              <a:t> community beyond the limitations of the I2C, SPI, CAN-bus etc.</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High computing power, throughput, high capacity storage and high speed laser communications are included. SDR naturally embedded into the system.  </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Modularity allows great configuration and cost flexibility.</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USB bus enables </a:t>
            </a:r>
            <a:r>
              <a:rPr lang="en-US" dirty="0" err="1">
                <a:solidFill>
                  <a:prstClr val="white">
                    <a:lumMod val="65000"/>
                  </a:prstClr>
                </a:solidFill>
                <a:latin typeface="Agency FB" pitchFamily="34" charset="0"/>
              </a:rPr>
              <a:t>cubesats</a:t>
            </a:r>
            <a:r>
              <a:rPr lang="en-US" dirty="0">
                <a:solidFill>
                  <a:prstClr val="white">
                    <a:lumMod val="65000"/>
                  </a:prstClr>
                </a:solidFill>
                <a:latin typeface="Agency FB" pitchFamily="34" charset="0"/>
              </a:rPr>
              <a:t> to interface with the millions of devices on the ground that have long since standardized to it.  </a:t>
            </a:r>
          </a:p>
          <a:p>
            <a:pPr lvl="0">
              <a:spcBef>
                <a:spcPct val="20000"/>
              </a:spcBef>
              <a:defRPr/>
            </a:pPr>
            <a:r>
              <a:rPr lang="en-US" sz="2000" dirty="0">
                <a:solidFill>
                  <a:prstClr val="white">
                    <a:lumMod val="65000"/>
                  </a:prstClr>
                </a:solidFill>
                <a:latin typeface="Agency FB" pitchFamily="34" charset="0"/>
              </a:rPr>
              <a:t>Cons:</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Needs heavier radiation shielding, but EXA’s NEMEA solves this need</a:t>
            </a:r>
          </a:p>
          <a:p>
            <a:pPr marL="228600" lvl="0" indent="-228600">
              <a:spcBef>
                <a:spcPct val="20000"/>
              </a:spcBef>
              <a:buFont typeface="Arial" pitchFamily="34" charset="0"/>
              <a:buChar char="•"/>
              <a:defRPr/>
            </a:pPr>
            <a:r>
              <a:rPr lang="en-US" dirty="0">
                <a:solidFill>
                  <a:prstClr val="white">
                    <a:lumMod val="65000"/>
                  </a:prstClr>
                </a:solidFill>
                <a:latin typeface="Agency FB" pitchFamily="34" charset="0"/>
              </a:rPr>
              <a:t>The payload development needs to strictly follow USB 2.0 developing guidelines</a:t>
            </a:r>
          </a:p>
        </p:txBody>
      </p:sp>
    </p:spTree>
    <p:extLst>
      <p:ext uri="{BB962C8B-B14F-4D97-AF65-F5344CB8AC3E}">
        <p14:creationId xmlns:p14="http://schemas.microsoft.com/office/powerpoint/2010/main" val="150355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152400" y="1809750"/>
            <a:ext cx="4343400" cy="2750742"/>
          </a:xfrm>
          <a:effectLst>
            <a:outerShdw blurRad="152400" dist="317500" dir="5400000" sx="90000" sy="-19000" rotWithShape="0">
              <a:srgbClr val="FFFF00">
                <a:alpha val="60000"/>
              </a:srgbClr>
            </a:outerShdw>
          </a:effectLst>
        </p:spPr>
        <p:txBody>
          <a:bodyPr>
            <a:noAutofit/>
          </a:bodyPr>
          <a:lstStyle/>
          <a:p>
            <a:pPr algn="ctr">
              <a:buNone/>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for your attention</a:t>
            </a:r>
          </a:p>
          <a:p>
            <a:pPr algn="ctr">
              <a:buNone/>
            </a:pP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info@exa.ec</a:t>
            </a:r>
          </a:p>
        </p:txBody>
      </p:sp>
      <p:sp>
        <p:nvSpPr>
          <p:cNvPr id="10"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dirty="0">
              <a:ln>
                <a:noFill/>
              </a:ln>
              <a:solidFill>
                <a:prstClr val="white"/>
              </a:solidFill>
              <a:effectLst/>
              <a:uLnTx/>
              <a:uFillTx/>
              <a:latin typeface="Agency FB" pitchFamily="34" charset="0"/>
              <a:ea typeface="+mn-ea"/>
              <a:cs typeface="+mn-cs"/>
            </a:endParaRPr>
          </a:p>
        </p:txBody>
      </p:sp>
      <p:sp>
        <p:nvSpPr>
          <p:cNvPr id="14" name="1 Título"/>
          <p:cNvSpPr txBox="1">
            <a:spLocks/>
          </p:cNvSpPr>
          <p:nvPr/>
        </p:nvSpPr>
        <p:spPr>
          <a:xfrm>
            <a:off x="647700" y="285750"/>
            <a:ext cx="7848600" cy="613171"/>
          </a:xfrm>
          <a:prstGeom prst="rect">
            <a:avLst/>
          </a:prstGeom>
        </p:spPr>
        <p:txBody>
          <a:bodyPr vert="horz" lIns="91440" tIns="45720" rIns="91440" bIns="45720" rtlCol="0" anchor="ctr">
            <a:noAutofit/>
          </a:bodyPr>
          <a:lstStyle/>
          <a:p>
            <a:pPr algn="ctr">
              <a:defRPr/>
            </a:pPr>
            <a:r>
              <a:rPr lang="en-US" sz="3200" dirty="0">
                <a:solidFill>
                  <a:schemeClr val="bg1"/>
                </a:solidFill>
                <a:latin typeface="Agency FB" panose="020B0503020202020204" pitchFamily="34" charset="0"/>
              </a:rPr>
              <a:t>ICEPS USB 2.0 Satellite System Core</a:t>
            </a:r>
          </a:p>
        </p:txBody>
      </p:sp>
      <p:sp>
        <p:nvSpPr>
          <p:cNvPr id="8" name="Date Placeholder 4">
            <a:extLst>
              <a:ext uri="{FF2B5EF4-FFF2-40B4-BE49-F238E27FC236}">
                <a16:creationId xmlns:a16="http://schemas.microsoft.com/office/drawing/2014/main" id="{70C89F6D-FB06-41DE-81BF-FB4E41F0F1A8}"/>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9" name="Footer Placeholder 5">
            <a:extLst>
              <a:ext uri="{FF2B5EF4-FFF2-40B4-BE49-F238E27FC236}">
                <a16:creationId xmlns:a16="http://schemas.microsoft.com/office/drawing/2014/main" id="{0E2F45E0-58FB-4292-8851-B2DEEA6C3B43}"/>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2" name="Picture 3" descr="C:\Documents and Settings\Papa\Desktop\ICSP\IRVINE03\ICEPS\DM\PICS\WhatsApp Image 2019-08-27 at 18.47.28(2).jpg"/>
          <p:cNvPicPr>
            <a:picLocks noChangeAspect="1" noChangeArrowheads="1"/>
          </p:cNvPicPr>
          <p:nvPr/>
        </p:nvPicPr>
        <p:blipFill>
          <a:blip r:embed="rId2" cstate="print"/>
          <a:srcRect l="14120" r="11747"/>
          <a:stretch>
            <a:fillRect/>
          </a:stretch>
        </p:blipFill>
        <p:spPr bwMode="auto">
          <a:xfrm>
            <a:off x="4419600" y="1135063"/>
            <a:ext cx="4205104" cy="3189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506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14350"/>
            <a:ext cx="8686800" cy="381000"/>
          </a:xfrm>
        </p:spPr>
        <p:txBody>
          <a:bodyPr>
            <a:normAutofit/>
          </a:bodyPr>
          <a:lstStyle/>
          <a:p>
            <a:pPr marL="342900" lvl="1" indent="-342900" algn="ctr">
              <a:buNone/>
            </a:pPr>
            <a:r>
              <a:rPr lang="en-US" sz="1800" dirty="0">
                <a:solidFill>
                  <a:schemeClr val="accent6">
                    <a:lumMod val="75000"/>
                  </a:schemeClr>
                </a:solidFill>
                <a:effectLst>
                  <a:glow rad="101600">
                    <a:schemeClr val="accent6">
                      <a:satMod val="175000"/>
                      <a:alpha val="40000"/>
                    </a:schemeClr>
                  </a:glow>
                </a:effectLst>
              </a:rPr>
              <a:t>BACKGROUND</a:t>
            </a:r>
            <a:r>
              <a:rPr lang="en-US" sz="1600" dirty="0">
                <a:solidFill>
                  <a:schemeClr val="accent6">
                    <a:lumMod val="75000"/>
                  </a:schemeClr>
                </a:solidFill>
                <a:effectLst>
                  <a:glow rad="101600">
                    <a:schemeClr val="accent6">
                      <a:satMod val="175000"/>
                      <a:alpha val="40000"/>
                    </a:schemeClr>
                  </a:glow>
                </a:effectLst>
              </a:rPr>
              <a:t>: </a:t>
            </a:r>
            <a:r>
              <a:rPr lang="en-US" sz="1600" dirty="0">
                <a:effectLst>
                  <a:glow rad="101600">
                    <a:schemeClr val="accent6">
                      <a:satMod val="175000"/>
                      <a:alpha val="40000"/>
                    </a:schemeClr>
                  </a:glow>
                </a:effectLst>
              </a:rPr>
              <a:t> </a:t>
            </a:r>
          </a:p>
        </p:txBody>
      </p:sp>
      <p:sp>
        <p:nvSpPr>
          <p:cNvPr id="13" name="12 Rectángulo"/>
          <p:cNvSpPr/>
          <p:nvPr/>
        </p:nvSpPr>
        <p:spPr>
          <a:xfrm>
            <a:off x="838200" y="888075"/>
            <a:ext cx="7467600" cy="3600986"/>
          </a:xfrm>
          <a:prstGeom prst="rect">
            <a:avLst/>
          </a:prstGeom>
        </p:spPr>
        <p:txBody>
          <a:bodyPr wrap="square">
            <a:spAutoFit/>
          </a:bodyPr>
          <a:lstStyle/>
          <a:p>
            <a:pPr marL="228600" indent="-228600">
              <a:spcBef>
                <a:spcPct val="20000"/>
              </a:spcBef>
              <a:buFont typeface="Arial" pitchFamily="34" charset="0"/>
              <a:buChar char="•"/>
            </a:pPr>
            <a:r>
              <a:rPr lang="en-US" sz="2000" dirty="0">
                <a:solidFill>
                  <a:prstClr val="white">
                    <a:lumMod val="65000"/>
                  </a:prstClr>
                </a:solidFill>
                <a:latin typeface="Agency FB" pitchFamily="34" charset="0"/>
              </a:rPr>
              <a:t>In 2015 EXA was awarded  a 12 year contract by the Irvine </a:t>
            </a:r>
            <a:r>
              <a:rPr lang="en-US" sz="2000" dirty="0" err="1">
                <a:solidFill>
                  <a:prstClr val="white">
                    <a:lumMod val="65000"/>
                  </a:prstClr>
                </a:solidFill>
                <a:latin typeface="Agency FB" pitchFamily="34" charset="0"/>
              </a:rPr>
              <a:t>Cubesat</a:t>
            </a:r>
            <a:r>
              <a:rPr lang="en-US" sz="2000" dirty="0">
                <a:solidFill>
                  <a:prstClr val="white">
                    <a:lumMod val="65000"/>
                  </a:prstClr>
                </a:solidFill>
                <a:latin typeface="Agency FB" pitchFamily="34" charset="0"/>
              </a:rPr>
              <a:t> STEM Program (ICSP) from USA, for a project meant to send a total of 12 satellites on various student-training missions.</a:t>
            </a:r>
            <a:br>
              <a:rPr lang="en-US" sz="2000" dirty="0">
                <a:solidFill>
                  <a:prstClr val="white">
                    <a:lumMod val="65000"/>
                  </a:prstClr>
                </a:solidFill>
                <a:latin typeface="Agency FB" pitchFamily="34" charset="0"/>
              </a:rPr>
            </a:br>
            <a:endParaRPr lang="en-US" sz="2000"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sz="2000" dirty="0">
                <a:solidFill>
                  <a:prstClr val="white">
                    <a:lumMod val="65000"/>
                  </a:prstClr>
                </a:solidFill>
                <a:latin typeface="Agency FB" pitchFamily="34" charset="0"/>
              </a:rPr>
              <a:t>In IRVINE01 and IRVINE02 missions, EXA provided various hardware modules including the deployable solar arrays, batteries, laser communications and UMPPT modules.</a:t>
            </a:r>
            <a:br>
              <a:rPr lang="en-US" sz="2000" dirty="0">
                <a:solidFill>
                  <a:prstClr val="white">
                    <a:lumMod val="65000"/>
                  </a:prstClr>
                </a:solidFill>
                <a:latin typeface="Agency FB" pitchFamily="34" charset="0"/>
              </a:rPr>
            </a:br>
            <a:endParaRPr lang="en-US" sz="2000"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sz="2000" dirty="0">
                <a:solidFill>
                  <a:prstClr val="white">
                    <a:lumMod val="65000"/>
                  </a:prstClr>
                </a:solidFill>
                <a:latin typeface="Agency FB" pitchFamily="34" charset="0"/>
              </a:rPr>
              <a:t>A completely redesigned and upgraded spacecraft bus was requested for IRVINE03 as a new and modernized version of PCEPS, the technology used on Ecuador’s first satellite, which is now called ICEPS, an All-in-one OBC/Radio SDR/EPS/Laser comms, </a:t>
            </a:r>
            <a:r>
              <a:rPr lang="en-US" sz="2000" b="1" dirty="0">
                <a:ln w="6600">
                  <a:solidFill>
                    <a:schemeClr val="accent2"/>
                  </a:solidFill>
                  <a:prstDash val="solid"/>
                </a:ln>
                <a:solidFill>
                  <a:srgbClr val="FFFFFF"/>
                </a:solidFill>
                <a:effectLst>
                  <a:outerShdw dist="38100" dir="2700000" algn="tl" rotWithShape="0">
                    <a:schemeClr val="accent2"/>
                  </a:outerShdw>
                </a:effectLst>
                <a:latin typeface="Agency FB" pitchFamily="34" charset="0"/>
              </a:rPr>
              <a:t>SATELLITE SYSTEM CORE</a:t>
            </a:r>
            <a:r>
              <a:rPr lang="en-US" sz="2000" dirty="0">
                <a:solidFill>
                  <a:prstClr val="white">
                    <a:lumMod val="65000"/>
                  </a:prstClr>
                </a:solidFill>
                <a:latin typeface="Agency FB" pitchFamily="34" charset="0"/>
              </a:rPr>
              <a:t> , in one card.</a:t>
            </a:r>
          </a:p>
        </p:txBody>
      </p:sp>
      <p:sp>
        <p:nvSpPr>
          <p:cNvPr id="12" name="11 Marcador de número de diapositiva"/>
          <p:cNvSpPr>
            <a:spLocks noGrp="1"/>
          </p:cNvSpPr>
          <p:nvPr>
            <p:ph type="sldNum" sz="quarter" idx="12"/>
          </p:nvPr>
        </p:nvSpPr>
        <p:spPr/>
        <p:txBody>
          <a:bodyPr/>
          <a:lstStyle/>
          <a:p>
            <a:fld id="{FB0642E7-0C66-4E63-BB25-43C31D6E1E62}" type="slidenum">
              <a:rPr lang="es-EC" smtClean="0"/>
              <a:pPr/>
              <a:t>3</a:t>
            </a:fld>
            <a:endParaRPr lang="es-EC"/>
          </a:p>
        </p:txBody>
      </p:sp>
      <p:sp>
        <p:nvSpPr>
          <p:cNvPr id="15" name="1 Título">
            <a:extLst>
              <a:ext uri="{FF2B5EF4-FFF2-40B4-BE49-F238E27FC236}">
                <a16:creationId xmlns:a16="http://schemas.microsoft.com/office/drawing/2014/main" id="{A9C129F7-BC77-4B5D-97E9-43F64EB24266}"/>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8" name="Date Placeholder 4">
            <a:extLst>
              <a:ext uri="{FF2B5EF4-FFF2-40B4-BE49-F238E27FC236}">
                <a16:creationId xmlns:a16="http://schemas.microsoft.com/office/drawing/2014/main" id="{369DBF98-CC23-47FD-9C65-3F4AB3DFB648}"/>
              </a:ext>
            </a:extLst>
          </p:cNvPr>
          <p:cNvSpPr>
            <a:spLocks noGrp="1"/>
          </p:cNvSpPr>
          <p:nvPr>
            <p:ph type="dt" sz="half" idx="10"/>
          </p:nvPr>
        </p:nvSpPr>
        <p:spPr>
          <a:xfrm>
            <a:off x="457200" y="4767263"/>
            <a:ext cx="6096000" cy="273844"/>
          </a:xfrm>
        </p:spPr>
        <p:txBody>
          <a:bodyPr/>
          <a:lstStyle/>
          <a:p>
            <a:pPr lvl="0"/>
            <a:r>
              <a:rPr lang="en-US" dirty="0">
                <a:solidFill>
                  <a:prstClr val="white"/>
                </a:solidFill>
              </a:rPr>
              <a:t>2nd IAA Latin American Symposium on Small Satellites: Advanced Technologies and Distributed Systems</a:t>
            </a:r>
          </a:p>
        </p:txBody>
      </p:sp>
      <p:sp>
        <p:nvSpPr>
          <p:cNvPr id="9" name="Footer Placeholder 5">
            <a:extLst>
              <a:ext uri="{FF2B5EF4-FFF2-40B4-BE49-F238E27FC236}">
                <a16:creationId xmlns:a16="http://schemas.microsoft.com/office/drawing/2014/main" id="{6BFDE41D-EE7A-4E42-81AB-A867749E453D}"/>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969A0-90ED-4683-A243-206F57A8BBEC}"/>
              </a:ext>
            </a:extLst>
          </p:cNvPr>
          <p:cNvSpPr>
            <a:spLocks noGrp="1"/>
          </p:cNvSpPr>
          <p:nvPr>
            <p:ph idx="1"/>
          </p:nvPr>
        </p:nvSpPr>
        <p:spPr>
          <a:xfrm>
            <a:off x="609600" y="895350"/>
            <a:ext cx="6400800" cy="3699273"/>
          </a:xfrm>
        </p:spPr>
        <p:txBody>
          <a:bodyPr>
            <a:normAutofit lnSpcReduction="10000"/>
          </a:bodyPr>
          <a:lstStyle/>
          <a:p>
            <a:pPr marL="457200" lvl="0" indent="-457200">
              <a:buFont typeface="+mj-lt"/>
              <a:buAutoNum type="alphaUcPeriod"/>
            </a:pPr>
            <a:r>
              <a:rPr lang="en-US" dirty="0"/>
              <a:t>USB architecture</a:t>
            </a:r>
          </a:p>
          <a:p>
            <a:pPr marL="457200" lvl="0" indent="-457200">
              <a:buFont typeface="+mj-lt"/>
              <a:buAutoNum type="alphaUcPeriod"/>
            </a:pPr>
            <a:r>
              <a:rPr lang="en-US" dirty="0"/>
              <a:t>Solar charge (UMPPT)</a:t>
            </a:r>
          </a:p>
          <a:p>
            <a:pPr marL="457200" lvl="0" indent="-457200">
              <a:buFont typeface="+mj-lt"/>
              <a:buAutoNum type="alphaUcPeriod"/>
            </a:pPr>
            <a:r>
              <a:rPr lang="en-US" dirty="0"/>
              <a:t>Laser Communications Module </a:t>
            </a:r>
          </a:p>
          <a:p>
            <a:pPr marL="457200" lvl="0" indent="-457200">
              <a:buFont typeface="+mj-lt"/>
              <a:buAutoNum type="alphaUcPeriod"/>
            </a:pPr>
            <a:r>
              <a:rPr lang="en-US" dirty="0"/>
              <a:t>Power Supply</a:t>
            </a:r>
          </a:p>
          <a:p>
            <a:pPr marL="457200" lvl="0" indent="-457200">
              <a:buFont typeface="+mj-lt"/>
              <a:buAutoNum type="alphaUcPeriod"/>
            </a:pPr>
            <a:r>
              <a:rPr lang="en-US" dirty="0"/>
              <a:t>High Capacity SSD Storage</a:t>
            </a:r>
          </a:p>
          <a:p>
            <a:pPr marL="457200" lvl="0" indent="-457200">
              <a:buFont typeface="+mj-lt"/>
              <a:buAutoNum type="alphaUcPeriod"/>
            </a:pPr>
            <a:r>
              <a:rPr lang="en-US" dirty="0"/>
              <a:t>Epiq Sidekick Z2 OBC</a:t>
            </a:r>
          </a:p>
          <a:p>
            <a:pPr marL="457200" lvl="0" indent="-457200">
              <a:buFont typeface="+mj-lt"/>
              <a:buAutoNum type="alphaUcPeriod"/>
            </a:pPr>
            <a:r>
              <a:rPr lang="en-US" dirty="0"/>
              <a:t>Software Defined Radio</a:t>
            </a:r>
          </a:p>
          <a:p>
            <a:pPr marL="457200" lvl="0" indent="-457200">
              <a:buFont typeface="+mj-lt"/>
              <a:buAutoNum type="alphaUcPeriod"/>
            </a:pPr>
            <a:r>
              <a:rPr lang="en-US" dirty="0"/>
              <a:t>DSA Deployment Control</a:t>
            </a:r>
          </a:p>
          <a:p>
            <a:pPr marL="457200" lvl="0" indent="-457200">
              <a:buFont typeface="+mj-lt"/>
              <a:buAutoNum type="alphaUcPeriod"/>
            </a:pPr>
            <a:r>
              <a:rPr lang="en-US" dirty="0"/>
              <a:t>Sensors and actuators</a:t>
            </a:r>
          </a:p>
          <a:p>
            <a:pPr marL="0" lvl="0" indent="0">
              <a:buNone/>
            </a:pPr>
            <a:endParaRPr lang="en-US" dirty="0"/>
          </a:p>
          <a:p>
            <a:endParaRPr lang="en-US" dirty="0"/>
          </a:p>
        </p:txBody>
      </p:sp>
      <p:sp>
        <p:nvSpPr>
          <p:cNvPr id="6" name="Slide Number Placeholder 5">
            <a:extLst>
              <a:ext uri="{FF2B5EF4-FFF2-40B4-BE49-F238E27FC236}">
                <a16:creationId xmlns:a16="http://schemas.microsoft.com/office/drawing/2014/main" id="{AC50B03F-ADD0-4DF7-9670-14867C4B04C8}"/>
              </a:ext>
            </a:extLst>
          </p:cNvPr>
          <p:cNvSpPr>
            <a:spLocks noGrp="1"/>
          </p:cNvSpPr>
          <p:nvPr>
            <p:ph type="sldNum" sz="quarter" idx="12"/>
          </p:nvPr>
        </p:nvSpPr>
        <p:spPr/>
        <p:txBody>
          <a:bodyPr/>
          <a:lstStyle/>
          <a:p>
            <a:fld id="{FB0642E7-0C66-4E63-BB25-43C31D6E1E62}" type="slidenum">
              <a:rPr lang="es-EC" smtClean="0"/>
              <a:pPr/>
              <a:t>4</a:t>
            </a:fld>
            <a:endParaRPr lang="es-EC"/>
          </a:p>
        </p:txBody>
      </p:sp>
      <p:sp>
        <p:nvSpPr>
          <p:cNvPr id="7" name="1 Título">
            <a:extLst>
              <a:ext uri="{FF2B5EF4-FFF2-40B4-BE49-F238E27FC236}">
                <a16:creationId xmlns:a16="http://schemas.microsoft.com/office/drawing/2014/main" id="{D5DE1AE9-C76F-488A-AB8B-D13681780F32}"/>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8" name="6 Marcador de contenido">
            <a:extLst>
              <a:ext uri="{FF2B5EF4-FFF2-40B4-BE49-F238E27FC236}">
                <a16:creationId xmlns:a16="http://schemas.microsoft.com/office/drawing/2014/main" id="{4C97832C-001A-473B-A4AD-AC57451949D7}"/>
              </a:ext>
            </a:extLst>
          </p:cNvPr>
          <p:cNvSpPr txBox="1">
            <a:spLocks/>
          </p:cNvSpPr>
          <p:nvPr/>
        </p:nvSpPr>
        <p:spPr>
          <a:xfrm>
            <a:off x="0" y="514350"/>
            <a:ext cx="8686800" cy="381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bg1"/>
                </a:solidFill>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ctr">
              <a:buFont typeface="Arial" pitchFamily="34" charset="0"/>
              <a:buNone/>
            </a:pPr>
            <a:r>
              <a:rPr lang="en-US" sz="2600" dirty="0">
                <a:solidFill>
                  <a:schemeClr val="accent6">
                    <a:lumMod val="75000"/>
                  </a:schemeClr>
                </a:solidFill>
                <a:effectLst>
                  <a:glow rad="101600">
                    <a:schemeClr val="accent6">
                      <a:satMod val="175000"/>
                      <a:alpha val="40000"/>
                    </a:schemeClr>
                  </a:glow>
                </a:effectLst>
              </a:rPr>
              <a:t>DESIGN:</a:t>
            </a:r>
            <a:r>
              <a:rPr lang="en-US" sz="1600" dirty="0">
                <a:solidFill>
                  <a:schemeClr val="accent6">
                    <a:lumMod val="75000"/>
                  </a:schemeClr>
                </a:solidFill>
                <a:effectLst>
                  <a:glow rad="101600">
                    <a:schemeClr val="accent6">
                      <a:satMod val="175000"/>
                      <a:alpha val="40000"/>
                    </a:schemeClr>
                  </a:glow>
                </a:effectLst>
              </a:rPr>
              <a:t> </a:t>
            </a:r>
            <a:r>
              <a:rPr lang="en-US" sz="1600" dirty="0">
                <a:effectLst>
                  <a:glow rad="101600">
                    <a:schemeClr val="accent6">
                      <a:satMod val="175000"/>
                      <a:alpha val="40000"/>
                    </a:schemeClr>
                  </a:glow>
                </a:effectLst>
              </a:rPr>
              <a:t> </a:t>
            </a:r>
          </a:p>
        </p:txBody>
      </p:sp>
      <p:sp>
        <p:nvSpPr>
          <p:cNvPr id="9" name="Date Placeholder 4">
            <a:extLst>
              <a:ext uri="{FF2B5EF4-FFF2-40B4-BE49-F238E27FC236}">
                <a16:creationId xmlns:a16="http://schemas.microsoft.com/office/drawing/2014/main" id="{007FBDE9-37DA-4D37-96CB-9DF787291624}"/>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0411EBC8-2EF7-4EF9-A396-31F695DC297C}"/>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13" name="Picture 8">
            <a:extLst>
              <a:ext uri="{FF2B5EF4-FFF2-40B4-BE49-F238E27FC236}">
                <a16:creationId xmlns:a16="http://schemas.microsoft.com/office/drawing/2014/main" id="{976FB27C-19C9-4B2A-A59D-9C8C94676135}"/>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17152" r="12851"/>
          <a:stretch>
            <a:fillRect/>
          </a:stretch>
        </p:blipFill>
        <p:spPr>
          <a:xfrm>
            <a:off x="6400800" y="438150"/>
            <a:ext cx="2286000" cy="1859090"/>
          </a:xfrm>
          <a:prstGeom prst="rect">
            <a:avLst/>
          </a:prstGeom>
        </p:spPr>
      </p:pic>
      <p:pic>
        <p:nvPicPr>
          <p:cNvPr id="7171" name="Picture 3" descr="C:\Documents and Settings\Papa\Desktop\ICSP\IRVINE03\ICEPS\DM\PICS\WhatsApp Image 2019-08-27 at 18.47.28(1).jpg"/>
          <p:cNvPicPr>
            <a:picLocks noChangeAspect="1" noChangeArrowheads="1"/>
          </p:cNvPicPr>
          <p:nvPr/>
        </p:nvPicPr>
        <p:blipFill>
          <a:blip r:embed="rId3" cstate="print"/>
          <a:srcRect l="17002" r="14992"/>
          <a:stretch>
            <a:fillRect/>
          </a:stretch>
        </p:blipFill>
        <p:spPr bwMode="auto">
          <a:xfrm>
            <a:off x="5791200" y="2419350"/>
            <a:ext cx="2895600" cy="239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5">
            <a:extLst>
              <a:ext uri="{FF2B5EF4-FFF2-40B4-BE49-F238E27FC236}">
                <a16:creationId xmlns:a16="http://schemas.microsoft.com/office/drawing/2014/main" id="{85ED2AF8-71BD-45FE-A48A-6190BB2E427E}"/>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0592" r="14351"/>
          <a:stretch>
            <a:fillRect/>
          </a:stretch>
        </p:blipFill>
        <p:spPr>
          <a:xfrm rot="20116935">
            <a:off x="4168330" y="1090630"/>
            <a:ext cx="2057400" cy="1800225"/>
          </a:xfrm>
          <a:prstGeom prst="rect">
            <a:avLst/>
          </a:prstGeom>
        </p:spPr>
      </p:pic>
    </p:spTree>
    <p:extLst>
      <p:ext uri="{BB962C8B-B14F-4D97-AF65-F5344CB8AC3E}">
        <p14:creationId xmlns:p14="http://schemas.microsoft.com/office/powerpoint/2010/main" val="86177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3 Diagrama">
            <a:extLst>
              <a:ext uri="{FF2B5EF4-FFF2-40B4-BE49-F238E27FC236}">
                <a16:creationId xmlns:a16="http://schemas.microsoft.com/office/drawing/2014/main" id="{C161299A-27A0-400E-B156-1772488A39EB}"/>
              </a:ext>
            </a:extLst>
          </p:cNvPr>
          <p:cNvGraphicFramePr/>
          <p:nvPr>
            <p:extLst>
              <p:ext uri="{D42A27DB-BD31-4B8C-83A1-F6EECF244321}">
                <p14:modId xmlns:p14="http://schemas.microsoft.com/office/powerpoint/2010/main" val="1665006834"/>
              </p:ext>
            </p:extLst>
          </p:nvPr>
        </p:nvGraphicFramePr>
        <p:xfrm>
          <a:off x="304800" y="514350"/>
          <a:ext cx="8458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6 Marcador de contenido"/>
          <p:cNvSpPr>
            <a:spLocks noGrp="1"/>
          </p:cNvSpPr>
          <p:nvPr>
            <p:ph idx="1"/>
          </p:nvPr>
        </p:nvSpPr>
        <p:spPr>
          <a:xfrm>
            <a:off x="4114800" y="4180613"/>
            <a:ext cx="5181600" cy="381000"/>
          </a:xfrm>
        </p:spPr>
        <p:txBody>
          <a:bodyPr>
            <a:normAutofit lnSpcReduction="10000"/>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IRVINE-03 – PHYSICAL SYSTEM OVERVIEW</a:t>
            </a:r>
            <a:endParaRPr lang="en-US" sz="1600" dirty="0">
              <a:effectLst>
                <a:glow rad="101600">
                  <a:schemeClr val="accent6">
                    <a:satMod val="175000"/>
                    <a:alpha val="40000"/>
                  </a:schemeClr>
                </a:glow>
              </a:effectLst>
            </a:endParaRPr>
          </a:p>
        </p:txBody>
      </p:sp>
      <p:sp>
        <p:nvSpPr>
          <p:cNvPr id="12" name="11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15" name="1 Título">
            <a:extLst>
              <a:ext uri="{FF2B5EF4-FFF2-40B4-BE49-F238E27FC236}">
                <a16:creationId xmlns:a16="http://schemas.microsoft.com/office/drawing/2014/main" id="{939325C3-9490-40F3-BCFC-DC28915EC97C}"/>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93831626-FF45-417C-BB38-DAABF736ACE6}"/>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9143D4B9-E0B2-49E4-8BB1-5FC17B5A6D34}"/>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spTree>
    <p:extLst>
      <p:ext uri="{BB962C8B-B14F-4D97-AF65-F5344CB8AC3E}">
        <p14:creationId xmlns:p14="http://schemas.microsoft.com/office/powerpoint/2010/main" val="257360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2">
            <a:extLst>
              <a:ext uri="{FF2B5EF4-FFF2-40B4-BE49-F238E27FC236}">
                <a16:creationId xmlns:a16="http://schemas.microsoft.com/office/drawing/2014/main" id="{8B93A72F-9292-46C1-82C9-B01B63B25275}"/>
              </a:ext>
            </a:extLst>
          </p:cNvPr>
          <p:cNvGraphicFramePr/>
          <p:nvPr>
            <p:extLst>
              <p:ext uri="{D42A27DB-BD31-4B8C-83A1-F6EECF244321}">
                <p14:modId xmlns:p14="http://schemas.microsoft.com/office/powerpoint/2010/main" val="769206952"/>
              </p:ext>
            </p:extLst>
          </p:nvPr>
        </p:nvGraphicFramePr>
        <p:xfrm>
          <a:off x="76200" y="594122"/>
          <a:ext cx="8305800" cy="417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642E7-0C66-4E63-BB25-43C31D6E1E62}" type="slidenum">
              <a:rPr kumimoji="0" lang="es-EC" sz="1200" b="0" i="0" u="none" strike="noStrike" kern="1200" cap="none" spc="0" normalizeH="0" baseline="0" noProof="0" smtClean="0">
                <a:ln>
                  <a:noFill/>
                </a:ln>
                <a:solidFill>
                  <a:prstClr val="white"/>
                </a:solidFill>
                <a:effectLst/>
                <a:uLnTx/>
                <a:uFillTx/>
                <a:latin typeface="Agency FB"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a:ln>
                <a:noFill/>
              </a:ln>
              <a:solidFill>
                <a:prstClr val="white"/>
              </a:solidFill>
              <a:effectLst/>
              <a:uLnTx/>
              <a:uFillTx/>
              <a:latin typeface="Agency FB" pitchFamily="34" charset="0"/>
              <a:ea typeface="+mn-ea"/>
              <a:cs typeface="+mn-cs"/>
            </a:endParaRPr>
          </a:p>
        </p:txBody>
      </p:sp>
      <p:sp>
        <p:nvSpPr>
          <p:cNvPr id="8" name="1 Título">
            <a:extLst>
              <a:ext uri="{FF2B5EF4-FFF2-40B4-BE49-F238E27FC236}">
                <a16:creationId xmlns:a16="http://schemas.microsoft.com/office/drawing/2014/main" id="{02CCE8DD-9E7E-4FC4-821C-3A1CD1C9E235}"/>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6 Marcador de contenido">
            <a:extLst>
              <a:ext uri="{FF2B5EF4-FFF2-40B4-BE49-F238E27FC236}">
                <a16:creationId xmlns:a16="http://schemas.microsoft.com/office/drawing/2014/main" id="{3FC0FE9E-9022-4EA5-BAEC-BCFCAAB6354E}"/>
              </a:ext>
            </a:extLst>
          </p:cNvPr>
          <p:cNvSpPr txBox="1">
            <a:spLocks/>
          </p:cNvSpPr>
          <p:nvPr/>
        </p:nvSpPr>
        <p:spPr>
          <a:xfrm>
            <a:off x="5105400" y="3867150"/>
            <a:ext cx="4114800" cy="381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bg1"/>
                </a:solidFill>
                <a:latin typeface="Agency FB"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gency FB"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Agency FB"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Agency FB"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Agency FB"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ctr">
              <a:buFont typeface="Arial" pitchFamily="34" charset="0"/>
              <a:buNone/>
            </a:pPr>
            <a:r>
              <a:rPr lang="en-US" dirty="0">
                <a:solidFill>
                  <a:schemeClr val="accent6">
                    <a:lumMod val="75000"/>
                  </a:schemeClr>
                </a:solidFill>
                <a:effectLst>
                  <a:glow rad="101600">
                    <a:schemeClr val="accent6">
                      <a:satMod val="175000"/>
                      <a:alpha val="40000"/>
                    </a:schemeClr>
                  </a:glow>
                </a:effectLst>
              </a:rPr>
              <a:t>IRVINE-03 – FUNCTIONAL SYSTEM OVERVIEW</a:t>
            </a:r>
            <a:endParaRPr lang="en-US" sz="1600" dirty="0">
              <a:effectLst>
                <a:glow rad="101600">
                  <a:schemeClr val="accent6">
                    <a:satMod val="175000"/>
                    <a:alpha val="40000"/>
                  </a:schemeClr>
                </a:glow>
              </a:effectLst>
            </a:endParaRPr>
          </a:p>
        </p:txBody>
      </p:sp>
      <p:sp>
        <p:nvSpPr>
          <p:cNvPr id="13" name="Date Placeholder 4">
            <a:extLst>
              <a:ext uri="{FF2B5EF4-FFF2-40B4-BE49-F238E27FC236}">
                <a16:creationId xmlns:a16="http://schemas.microsoft.com/office/drawing/2014/main" id="{261A0085-EBDB-4043-9D87-0E68C1407D9E}"/>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4" name="Footer Placeholder 5">
            <a:extLst>
              <a:ext uri="{FF2B5EF4-FFF2-40B4-BE49-F238E27FC236}">
                <a16:creationId xmlns:a16="http://schemas.microsoft.com/office/drawing/2014/main" id="{1240B19D-D969-4948-A5A7-9C467CD8B191}"/>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spTree>
    <p:extLst>
      <p:ext uri="{BB962C8B-B14F-4D97-AF65-F5344CB8AC3E}">
        <p14:creationId xmlns:p14="http://schemas.microsoft.com/office/powerpoint/2010/main" val="99175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97273"/>
            <a:ext cx="8686800" cy="381000"/>
          </a:xfrm>
        </p:spPr>
        <p:txBody>
          <a:bodyPr>
            <a:normAutofit lnSpcReduction="10000"/>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USB Architecture</a:t>
            </a:r>
            <a:endParaRPr lang="en-US" sz="1600" dirty="0">
              <a:effectLst>
                <a:glow rad="101600">
                  <a:schemeClr val="accent6">
                    <a:satMod val="175000"/>
                    <a:alpha val="40000"/>
                  </a:schemeClr>
                </a:glow>
              </a:effectLst>
            </a:endParaRPr>
          </a:p>
        </p:txBody>
      </p:sp>
      <p:sp>
        <p:nvSpPr>
          <p:cNvPr id="13" name="12 Rectángulo"/>
          <p:cNvSpPr/>
          <p:nvPr/>
        </p:nvSpPr>
        <p:spPr>
          <a:xfrm>
            <a:off x="139700" y="1039630"/>
            <a:ext cx="2743200" cy="3360920"/>
          </a:xfrm>
          <a:prstGeom prst="rect">
            <a:avLst/>
          </a:prstGeom>
        </p:spPr>
        <p:txBody>
          <a:bodyPr wrap="square">
            <a:spAutoFit/>
          </a:bodyPr>
          <a:lstStyle/>
          <a:p>
            <a:pPr marL="228600" indent="-228600">
              <a:spcBef>
                <a:spcPct val="20000"/>
              </a:spcBef>
              <a:buFont typeface="Arial" pitchFamily="34" charset="0"/>
              <a:buChar char="•"/>
            </a:pPr>
            <a:r>
              <a:rPr lang="en-US" dirty="0">
                <a:solidFill>
                  <a:prstClr val="white">
                    <a:lumMod val="65000"/>
                  </a:prstClr>
                </a:solidFill>
                <a:latin typeface="Agency FB" pitchFamily="34" charset="0"/>
              </a:rPr>
              <a:t>From I2C/SPI to USB 2.0</a:t>
            </a:r>
          </a:p>
          <a:p>
            <a:pPr marL="228600" indent="-228600">
              <a:spcBef>
                <a:spcPct val="20000"/>
              </a:spcBef>
              <a:buFont typeface="Arial" pitchFamily="34" charset="0"/>
              <a:buChar char="•"/>
            </a:pPr>
            <a:r>
              <a:rPr lang="en-US" dirty="0">
                <a:solidFill>
                  <a:prstClr val="white">
                    <a:lumMod val="65000"/>
                  </a:prstClr>
                </a:solidFill>
                <a:latin typeface="Agency FB" pitchFamily="34" charset="0"/>
              </a:rPr>
              <a:t>The USB core has up to 14 ports, 8 of them used by ICEPS, 6 available for user.</a:t>
            </a:r>
          </a:p>
          <a:p>
            <a:pPr marL="228600" indent="-228600">
              <a:spcBef>
                <a:spcPct val="20000"/>
              </a:spcBef>
              <a:buFont typeface="Arial" pitchFamily="34" charset="0"/>
              <a:buChar char="•"/>
            </a:pPr>
            <a:r>
              <a:rPr lang="en-US" dirty="0">
                <a:solidFill>
                  <a:prstClr val="white">
                    <a:lumMod val="65000"/>
                  </a:prstClr>
                </a:solidFill>
                <a:latin typeface="Agency FB" pitchFamily="34" charset="0"/>
              </a:rPr>
              <a:t>The OBC is on upstream port of main  USB hub</a:t>
            </a:r>
          </a:p>
          <a:p>
            <a:pPr marL="228600" indent="-228600">
              <a:spcBef>
                <a:spcPct val="20000"/>
              </a:spcBef>
              <a:buFont typeface="Arial" pitchFamily="34" charset="0"/>
              <a:buChar char="•"/>
            </a:pPr>
            <a:r>
              <a:rPr lang="en-US" dirty="0">
                <a:solidFill>
                  <a:prstClr val="white">
                    <a:lumMod val="65000"/>
                  </a:prstClr>
                </a:solidFill>
                <a:latin typeface="Agency FB" pitchFamily="34" charset="0"/>
              </a:rPr>
              <a:t>The ADC network has room for 32 GPIOs</a:t>
            </a:r>
          </a:p>
          <a:p>
            <a:pPr marL="228600" indent="-228600">
              <a:spcBef>
                <a:spcPct val="20000"/>
              </a:spcBef>
              <a:buFont typeface="Arial" pitchFamily="34" charset="0"/>
              <a:buChar char="•"/>
            </a:pPr>
            <a:r>
              <a:rPr lang="en-US" dirty="0">
                <a:solidFill>
                  <a:prstClr val="white">
                    <a:lumMod val="65000"/>
                  </a:prstClr>
                </a:solidFill>
                <a:latin typeface="Agency FB" pitchFamily="34" charset="0"/>
              </a:rPr>
              <a:t>USB-C connector is backward compatible and normally uses USB 2.0 protocol.</a:t>
            </a:r>
          </a:p>
        </p:txBody>
      </p:sp>
      <p:sp>
        <p:nvSpPr>
          <p:cNvPr id="12" name="11 Marcador de número de diapositiva"/>
          <p:cNvSpPr>
            <a:spLocks noGrp="1"/>
          </p:cNvSpPr>
          <p:nvPr>
            <p:ph type="sldNum" sz="quarter" idx="12"/>
          </p:nvPr>
        </p:nvSpPr>
        <p:spPr/>
        <p:txBody>
          <a:bodyPr/>
          <a:lstStyle/>
          <a:p>
            <a:fld id="{FB0642E7-0C66-4E63-BB25-43C31D6E1E62}" type="slidenum">
              <a:rPr lang="es-EC" smtClean="0"/>
              <a:pPr/>
              <a:t>7</a:t>
            </a:fld>
            <a:endParaRPr lang="es-EC"/>
          </a:p>
        </p:txBody>
      </p:sp>
      <p:sp>
        <p:nvSpPr>
          <p:cNvPr id="15" name="1 Título">
            <a:extLst>
              <a:ext uri="{FF2B5EF4-FFF2-40B4-BE49-F238E27FC236}">
                <a16:creationId xmlns:a16="http://schemas.microsoft.com/office/drawing/2014/main" id="{219DEB7C-85E1-4D6E-B3E8-D50F50B41020}"/>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04F7793F-B423-4730-BD80-4BE60B866955}"/>
              </a:ext>
            </a:extLst>
          </p:cNvPr>
          <p:cNvSpPr>
            <a:spLocks noGrp="1"/>
          </p:cNvSpPr>
          <p:nvPr>
            <p:ph type="dt" sz="half" idx="10"/>
          </p:nvPr>
        </p:nvSpPr>
        <p:spPr>
          <a:xfrm>
            <a:off x="457200" y="4767263"/>
            <a:ext cx="6096000" cy="273844"/>
          </a:xfrm>
        </p:spPr>
        <p:txBody>
          <a:bodyPr/>
          <a:lstStyle/>
          <a:p>
            <a:pPr lvl="0"/>
            <a:r>
              <a:rPr lang="en-US" dirty="0">
                <a:solidFill>
                  <a:prstClr val="white"/>
                </a:solidFill>
              </a:rPr>
              <a:t>2nd IAA Latin American Symposium on Small Satellites: Advanced Technologies and Distributed Systems</a:t>
            </a:r>
          </a:p>
        </p:txBody>
      </p:sp>
      <p:sp>
        <p:nvSpPr>
          <p:cNvPr id="10" name="Footer Placeholder 5">
            <a:extLst>
              <a:ext uri="{FF2B5EF4-FFF2-40B4-BE49-F238E27FC236}">
                <a16:creationId xmlns:a16="http://schemas.microsoft.com/office/drawing/2014/main" id="{71C96CAC-01E9-42E7-B24F-7616C64118E4}"/>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graphicFrame>
        <p:nvGraphicFramePr>
          <p:cNvPr id="2" name="Diagram 1">
            <a:extLst>
              <a:ext uri="{FF2B5EF4-FFF2-40B4-BE49-F238E27FC236}">
                <a16:creationId xmlns:a16="http://schemas.microsoft.com/office/drawing/2014/main" id="{847FB686-0B2C-4533-9CF5-2DFE8F0327AA}"/>
              </a:ext>
            </a:extLst>
          </p:cNvPr>
          <p:cNvGraphicFramePr/>
          <p:nvPr>
            <p:extLst>
              <p:ext uri="{D42A27DB-BD31-4B8C-83A1-F6EECF244321}">
                <p14:modId xmlns:p14="http://schemas.microsoft.com/office/powerpoint/2010/main" val="2367142337"/>
              </p:ext>
            </p:extLst>
          </p:nvPr>
        </p:nvGraphicFramePr>
        <p:xfrm>
          <a:off x="1752600" y="-171449"/>
          <a:ext cx="72390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Y:\EXA\2019-04-24 IRVINE03-LOG-18-VANITY SHOTS\IRVINE03-LOG-17-VANITY SHOTS 013.JPG"/>
          <p:cNvPicPr>
            <a:picLocks noChangeAspect="1" noChangeArrowheads="1"/>
          </p:cNvPicPr>
          <p:nvPr/>
        </p:nvPicPr>
        <p:blipFill>
          <a:blip r:embed="rId2" cstate="print"/>
          <a:srcRect l="20924" r="17698"/>
          <a:stretch>
            <a:fillRect/>
          </a:stretch>
        </p:blipFill>
        <p:spPr bwMode="auto">
          <a:xfrm>
            <a:off x="76200" y="1352550"/>
            <a:ext cx="2667000" cy="244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Y:\EXA\2019-11-04-IRVINE03-LOG-27-MODEL\P1040481.JPG"/>
          <p:cNvPicPr>
            <a:picLocks noChangeAspect="1" noChangeArrowheads="1"/>
          </p:cNvPicPr>
          <p:nvPr/>
        </p:nvPicPr>
        <p:blipFill>
          <a:blip r:embed="rId3" cstate="print"/>
          <a:srcRect l="18199" r="9007"/>
          <a:stretch>
            <a:fillRect/>
          </a:stretch>
        </p:blipFill>
        <p:spPr bwMode="auto">
          <a:xfrm>
            <a:off x="6087036" y="1352550"/>
            <a:ext cx="3056964"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6 Marcador de contenido"/>
          <p:cNvSpPr>
            <a:spLocks noGrp="1"/>
          </p:cNvSpPr>
          <p:nvPr>
            <p:ph idx="1"/>
          </p:nvPr>
        </p:nvSpPr>
        <p:spPr>
          <a:xfrm>
            <a:off x="0" y="590550"/>
            <a:ext cx="8686800" cy="381000"/>
          </a:xfrm>
        </p:spPr>
        <p:txBody>
          <a:bodyPr>
            <a:noAutofit/>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USB bus resilience against radiation</a:t>
            </a:r>
            <a:endParaRPr lang="en-US" dirty="0">
              <a:effectLst>
                <a:glow rad="101600">
                  <a:schemeClr val="accent6">
                    <a:satMod val="175000"/>
                    <a:alpha val="40000"/>
                  </a:schemeClr>
                </a:glow>
              </a:effectLst>
            </a:endParaRPr>
          </a:p>
        </p:txBody>
      </p:sp>
      <p:sp>
        <p:nvSpPr>
          <p:cNvPr id="13" name="12 Rectángulo"/>
          <p:cNvSpPr/>
          <p:nvPr/>
        </p:nvSpPr>
        <p:spPr>
          <a:xfrm>
            <a:off x="2667000" y="1123950"/>
            <a:ext cx="3810000" cy="3440942"/>
          </a:xfrm>
          <a:prstGeom prst="rect">
            <a:avLst/>
          </a:prstGeom>
        </p:spPr>
        <p:txBody>
          <a:bodyPr wrap="square">
            <a:spAutoFit/>
          </a:bodyPr>
          <a:lstStyle/>
          <a:p>
            <a:pPr marL="228600" indent="-228600">
              <a:spcBef>
                <a:spcPct val="20000"/>
              </a:spcBef>
              <a:buFont typeface="Arial" pitchFamily="34" charset="0"/>
              <a:buChar char="•"/>
            </a:pPr>
            <a:r>
              <a:rPr lang="en-US" sz="1600" dirty="0">
                <a:solidFill>
                  <a:prstClr val="white">
                    <a:lumMod val="65000"/>
                  </a:prstClr>
                </a:solidFill>
                <a:latin typeface="Agency FB" pitchFamily="34" charset="0"/>
              </a:rPr>
              <a:t>To mitigate the impact of SLEs and SUEs in the OBC, the ICEPS board is encased between 2 BA01/S battery packs</a:t>
            </a:r>
            <a:br>
              <a:rPr lang="en-US" sz="1600" dirty="0">
                <a:solidFill>
                  <a:prstClr val="white">
                    <a:lumMod val="65000"/>
                  </a:prstClr>
                </a:solidFill>
                <a:latin typeface="Agency FB" pitchFamily="34" charset="0"/>
              </a:rPr>
            </a:br>
            <a:endParaRPr lang="en-US" sz="1600"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sz="1600" dirty="0">
                <a:solidFill>
                  <a:prstClr val="white">
                    <a:lumMod val="65000"/>
                  </a:prstClr>
                </a:solidFill>
                <a:latin typeface="Agency FB" pitchFamily="34" charset="0"/>
              </a:rPr>
              <a:t>The second radiation protection is the SEAM/NEMEA shielding MLI that protects all the sides of the cubesat.</a:t>
            </a:r>
          </a:p>
          <a:p>
            <a:pPr marL="228600" indent="-228600">
              <a:spcBef>
                <a:spcPct val="20000"/>
              </a:spcBef>
              <a:buFont typeface="Arial" pitchFamily="34" charset="0"/>
              <a:buChar char="•"/>
            </a:pPr>
            <a:endParaRPr lang="en-US" sz="1600"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sz="1600" dirty="0">
                <a:solidFill>
                  <a:prstClr val="white">
                    <a:lumMod val="65000"/>
                  </a:prstClr>
                </a:solidFill>
                <a:latin typeface="Agency FB" pitchFamily="34" charset="0"/>
              </a:rPr>
              <a:t>The Space Environment Attenuation MLI (NEMEA) is an MLI of 27 layers that has spaceflight heritage since 2013 and has been demonstrated very effective in regulating radiation, temperature and plasma environments.</a:t>
            </a:r>
            <a:endParaRPr lang="en-US" sz="1100" dirty="0">
              <a:solidFill>
                <a:prstClr val="white">
                  <a:lumMod val="65000"/>
                </a:prstClr>
              </a:solidFill>
              <a:latin typeface="Agency FB" pitchFamily="34" charset="0"/>
            </a:endParaRPr>
          </a:p>
        </p:txBody>
      </p:sp>
      <p:sp>
        <p:nvSpPr>
          <p:cNvPr id="12" name="11 Marcador de número de diapositiva"/>
          <p:cNvSpPr>
            <a:spLocks noGrp="1"/>
          </p:cNvSpPr>
          <p:nvPr>
            <p:ph type="sldNum" sz="quarter" idx="12"/>
          </p:nvPr>
        </p:nvSpPr>
        <p:spPr/>
        <p:txBody>
          <a:bodyPr/>
          <a:lstStyle/>
          <a:p>
            <a:fld id="{FB0642E7-0C66-4E63-BB25-43C31D6E1E62}" type="slidenum">
              <a:rPr lang="es-EC" smtClean="0"/>
              <a:pPr/>
              <a:t>8</a:t>
            </a:fld>
            <a:endParaRPr lang="es-EC"/>
          </a:p>
        </p:txBody>
      </p:sp>
      <p:sp>
        <p:nvSpPr>
          <p:cNvPr id="10" name="1 Título">
            <a:extLst>
              <a:ext uri="{FF2B5EF4-FFF2-40B4-BE49-F238E27FC236}">
                <a16:creationId xmlns:a16="http://schemas.microsoft.com/office/drawing/2014/main" id="{10141AD4-C183-4FB7-B8D2-0F1D94C5C199}"/>
              </a:ext>
            </a:extLst>
          </p:cNvPr>
          <p:cNvSpPr txBox="1">
            <a:spLocks/>
          </p:cNvSpPr>
          <p:nvPr/>
        </p:nvSpPr>
        <p:spPr>
          <a:xfrm>
            <a:off x="457200" y="571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8" name="Date Placeholder 4">
            <a:extLst>
              <a:ext uri="{FF2B5EF4-FFF2-40B4-BE49-F238E27FC236}">
                <a16:creationId xmlns:a16="http://schemas.microsoft.com/office/drawing/2014/main" id="{E8FFF582-CF1E-4CCB-8D03-217DC700FE06}"/>
              </a:ext>
            </a:extLst>
          </p:cNvPr>
          <p:cNvSpPr>
            <a:spLocks noGrp="1"/>
          </p:cNvSpPr>
          <p:nvPr>
            <p:ph type="dt" sz="half" idx="10"/>
          </p:nvPr>
        </p:nvSpPr>
        <p:spPr>
          <a:xfrm>
            <a:off x="457200" y="4767263"/>
            <a:ext cx="6096000" cy="273844"/>
          </a:xfrm>
        </p:spPr>
        <p:txBody>
          <a:bodyPr/>
          <a:lstStyle/>
          <a:p>
            <a:pPr lvl="0"/>
            <a:r>
              <a:rPr lang="en-US" dirty="0">
                <a:solidFill>
                  <a:prstClr val="white"/>
                </a:solidFill>
              </a:rPr>
              <a:t>2nd IAA Latin American Symposium on Small Satellites: Advanced Technologies and Distributed Systems</a:t>
            </a:r>
          </a:p>
        </p:txBody>
      </p:sp>
      <p:sp>
        <p:nvSpPr>
          <p:cNvPr id="9" name="Footer Placeholder 5">
            <a:extLst>
              <a:ext uri="{FF2B5EF4-FFF2-40B4-BE49-F238E27FC236}">
                <a16:creationId xmlns:a16="http://schemas.microsoft.com/office/drawing/2014/main" id="{D77C7278-93DB-456C-B29D-09FE526BE87B}"/>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 Marcador de contenido"/>
          <p:cNvSpPr>
            <a:spLocks noGrp="1"/>
          </p:cNvSpPr>
          <p:nvPr>
            <p:ph idx="1"/>
          </p:nvPr>
        </p:nvSpPr>
        <p:spPr>
          <a:xfrm>
            <a:off x="0" y="590550"/>
            <a:ext cx="8686800" cy="381000"/>
          </a:xfrm>
        </p:spPr>
        <p:txBody>
          <a:bodyPr>
            <a:normAutofit lnSpcReduction="10000"/>
          </a:bodyPr>
          <a:lstStyle/>
          <a:p>
            <a:pPr marL="342900" lvl="1" indent="-342900" algn="ctr">
              <a:buNone/>
            </a:pPr>
            <a:r>
              <a:rPr lang="en-US" dirty="0">
                <a:solidFill>
                  <a:schemeClr val="accent6">
                    <a:lumMod val="75000"/>
                  </a:schemeClr>
                </a:solidFill>
                <a:effectLst>
                  <a:glow rad="101600">
                    <a:schemeClr val="accent6">
                      <a:satMod val="175000"/>
                      <a:alpha val="40000"/>
                    </a:schemeClr>
                  </a:glow>
                </a:effectLst>
              </a:rPr>
              <a:t>Solar charge using Unified Maximum Power Point Tracking</a:t>
            </a:r>
            <a:endParaRPr lang="en-US" sz="1600" dirty="0">
              <a:effectLst>
                <a:glow rad="101600">
                  <a:schemeClr val="accent6">
                    <a:satMod val="175000"/>
                    <a:alpha val="40000"/>
                  </a:schemeClr>
                </a:glow>
              </a:effectLst>
            </a:endParaRPr>
          </a:p>
        </p:txBody>
      </p:sp>
      <p:sp>
        <p:nvSpPr>
          <p:cNvPr id="13" name="12 Rectángulo"/>
          <p:cNvSpPr/>
          <p:nvPr/>
        </p:nvSpPr>
        <p:spPr>
          <a:xfrm>
            <a:off x="228600" y="1047750"/>
            <a:ext cx="3733800" cy="3594830"/>
          </a:xfrm>
          <a:prstGeom prst="rect">
            <a:avLst/>
          </a:prstGeom>
        </p:spPr>
        <p:txBody>
          <a:bodyPr wrap="square">
            <a:spAutoFit/>
          </a:bodyPr>
          <a:lstStyle/>
          <a:p>
            <a:pPr marL="228600" indent="-228600">
              <a:spcBef>
                <a:spcPct val="20000"/>
              </a:spcBef>
              <a:buFont typeface="Arial" pitchFamily="34" charset="0"/>
              <a:buChar char="•"/>
            </a:pPr>
            <a:r>
              <a:rPr lang="en-US" sz="1600" dirty="0">
                <a:solidFill>
                  <a:prstClr val="white">
                    <a:lumMod val="65000"/>
                  </a:prstClr>
                </a:solidFill>
                <a:latin typeface="Agency FB" pitchFamily="34" charset="0"/>
              </a:rPr>
              <a:t>The power generation architecture of IRVINE-03 includes 2 Deployable Solar Arrays (DSA), each one with two nanomorphodynamic actuator sets</a:t>
            </a:r>
            <a:br>
              <a:rPr lang="en-US" sz="1600" dirty="0">
                <a:solidFill>
                  <a:prstClr val="white">
                    <a:lumMod val="65000"/>
                  </a:prstClr>
                </a:solidFill>
                <a:latin typeface="Agency FB" pitchFamily="34" charset="0"/>
              </a:rPr>
            </a:br>
            <a:endParaRPr lang="en-US" sz="1600"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sz="1600" dirty="0">
                <a:solidFill>
                  <a:prstClr val="white">
                    <a:lumMod val="65000"/>
                  </a:prstClr>
                </a:solidFill>
                <a:latin typeface="Agency FB" pitchFamily="34" charset="0"/>
              </a:rPr>
              <a:t>The DSAs have two sides and each one is equipped with solar cells, hence the need for four UMPPT channels, in order to harness as much power as possible without sacrificing the other partially illuminated side.</a:t>
            </a:r>
            <a:br>
              <a:rPr lang="en-US" sz="1600" dirty="0">
                <a:solidFill>
                  <a:prstClr val="white">
                    <a:lumMod val="65000"/>
                  </a:prstClr>
                </a:solidFill>
                <a:latin typeface="Agency FB" pitchFamily="34" charset="0"/>
              </a:rPr>
            </a:br>
            <a:endParaRPr lang="en-US" sz="1600" dirty="0">
              <a:solidFill>
                <a:prstClr val="white">
                  <a:lumMod val="65000"/>
                </a:prstClr>
              </a:solidFill>
              <a:latin typeface="Agency FB" pitchFamily="34" charset="0"/>
            </a:endParaRPr>
          </a:p>
          <a:p>
            <a:pPr marL="228600" indent="-228600">
              <a:spcBef>
                <a:spcPct val="20000"/>
              </a:spcBef>
              <a:buFont typeface="Arial" pitchFamily="34" charset="0"/>
              <a:buChar char="•"/>
            </a:pPr>
            <a:r>
              <a:rPr lang="en-US" sz="1600" dirty="0">
                <a:solidFill>
                  <a:prstClr val="white">
                    <a:lumMod val="65000"/>
                  </a:prstClr>
                </a:solidFill>
                <a:latin typeface="Agency FB" pitchFamily="34" charset="0"/>
              </a:rPr>
              <a:t>The UMPPT bus to which the channels are connected feed the charging circuit to which the battery arrays are directly connected.</a:t>
            </a:r>
          </a:p>
          <a:p>
            <a:pPr marL="228600" indent="-228600">
              <a:spcBef>
                <a:spcPct val="20000"/>
              </a:spcBef>
              <a:buFont typeface="Arial" pitchFamily="34" charset="0"/>
              <a:buChar char="•"/>
            </a:pPr>
            <a:endParaRPr lang="en-US" sz="1100" dirty="0">
              <a:solidFill>
                <a:prstClr val="white">
                  <a:lumMod val="65000"/>
                </a:prstClr>
              </a:solidFill>
              <a:latin typeface="Agency FB" pitchFamily="34" charset="0"/>
            </a:endParaRPr>
          </a:p>
        </p:txBody>
      </p:sp>
      <p:sp>
        <p:nvSpPr>
          <p:cNvPr id="12" name="11 Marcador de número de diapositiva"/>
          <p:cNvSpPr>
            <a:spLocks noGrp="1"/>
          </p:cNvSpPr>
          <p:nvPr>
            <p:ph type="sldNum" sz="quarter" idx="12"/>
          </p:nvPr>
        </p:nvSpPr>
        <p:spPr/>
        <p:txBody>
          <a:bodyPr/>
          <a:lstStyle/>
          <a:p>
            <a:fld id="{FB0642E7-0C66-4E63-BB25-43C31D6E1E62}" type="slidenum">
              <a:rPr lang="es-EC" smtClean="0"/>
              <a:pPr/>
              <a:t>9</a:t>
            </a:fld>
            <a:endParaRPr lang="es-EC"/>
          </a:p>
        </p:txBody>
      </p:sp>
      <p:sp>
        <p:nvSpPr>
          <p:cNvPr id="15" name="1 Título">
            <a:extLst>
              <a:ext uri="{FF2B5EF4-FFF2-40B4-BE49-F238E27FC236}">
                <a16:creationId xmlns:a16="http://schemas.microsoft.com/office/drawing/2014/main" id="{F5A3C97D-364B-4C88-96C3-613964722CD0}"/>
              </a:ext>
            </a:extLst>
          </p:cNvPr>
          <p:cNvSpPr txBox="1">
            <a:spLocks/>
          </p:cNvSpPr>
          <p:nvPr/>
        </p:nvSpPr>
        <p:spPr>
          <a:xfrm>
            <a:off x="457200" y="-19050"/>
            <a:ext cx="7848600" cy="6131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bg1"/>
                </a:solidFill>
                <a:latin typeface="Agency FB" pitchFamily="34" charset="0"/>
                <a:ea typeface="+mj-ea"/>
                <a:cs typeface="+mj-cs"/>
              </a:defRPr>
            </a:lvl1pPr>
          </a:lstStyle>
          <a:p>
            <a:pPr>
              <a:defRPr/>
            </a:pPr>
            <a:r>
              <a:rPr lang="en-US" sz="2000" dirty="0"/>
              <a:t>ICEPS USB 2.0 Satellite System Core</a:t>
            </a:r>
          </a:p>
        </p:txBody>
      </p:sp>
      <p:sp>
        <p:nvSpPr>
          <p:cNvPr id="9" name="Date Placeholder 4">
            <a:extLst>
              <a:ext uri="{FF2B5EF4-FFF2-40B4-BE49-F238E27FC236}">
                <a16:creationId xmlns:a16="http://schemas.microsoft.com/office/drawing/2014/main" id="{BF3BDEFB-F4BC-4365-8E0D-0F8A540A8C14}"/>
              </a:ext>
            </a:extLst>
          </p:cNvPr>
          <p:cNvSpPr>
            <a:spLocks noGrp="1"/>
          </p:cNvSpPr>
          <p:nvPr>
            <p:ph type="dt" sz="half" idx="10"/>
          </p:nvPr>
        </p:nvSpPr>
        <p:spPr>
          <a:xfrm>
            <a:off x="457200" y="4767263"/>
            <a:ext cx="6096000" cy="273844"/>
          </a:xfrm>
        </p:spPr>
        <p:txBody>
          <a:bodyPr/>
          <a:lstStyle/>
          <a:p>
            <a:pPr lvl="0"/>
            <a:r>
              <a:rPr lang="en-US">
                <a:solidFill>
                  <a:prstClr val="white"/>
                </a:solidFill>
              </a:rPr>
              <a:t>2nd IAA Latin American Symposium on Small Satellites: Advanced Technologies and Distributed Systems</a:t>
            </a:r>
            <a:endParaRPr lang="en-US" dirty="0">
              <a:solidFill>
                <a:prstClr val="white"/>
              </a:solidFill>
            </a:endParaRPr>
          </a:p>
        </p:txBody>
      </p:sp>
      <p:sp>
        <p:nvSpPr>
          <p:cNvPr id="10" name="Footer Placeholder 5">
            <a:extLst>
              <a:ext uri="{FF2B5EF4-FFF2-40B4-BE49-F238E27FC236}">
                <a16:creationId xmlns:a16="http://schemas.microsoft.com/office/drawing/2014/main" id="{8C6EF4AB-FA5C-4BD7-BB79-4B72CF55D5AF}"/>
              </a:ext>
            </a:extLst>
          </p:cNvPr>
          <p:cNvSpPr>
            <a:spLocks noGrp="1"/>
          </p:cNvSpPr>
          <p:nvPr>
            <p:ph type="ftr" sz="quarter" idx="11"/>
          </p:nvPr>
        </p:nvSpPr>
        <p:spPr>
          <a:xfrm>
            <a:off x="6705600" y="4767263"/>
            <a:ext cx="1524000" cy="273844"/>
          </a:xfrm>
        </p:spPr>
        <p:txBody>
          <a:bodyPr/>
          <a:lstStyle/>
          <a:p>
            <a:r>
              <a:rPr lang="en-US"/>
              <a:t>IAA-LA2-09-03</a:t>
            </a:r>
            <a:endParaRPr lang="es-EC" dirty="0"/>
          </a:p>
        </p:txBody>
      </p:sp>
      <p:pic>
        <p:nvPicPr>
          <p:cNvPr id="3074" name="Picture 2" descr="C:\Documents and Settings\Papa\Desktop\ICSP\IRVINE03\PICS\Image2.jpg"/>
          <p:cNvPicPr>
            <a:picLocks noChangeAspect="1" noChangeArrowheads="1"/>
          </p:cNvPicPr>
          <p:nvPr/>
        </p:nvPicPr>
        <p:blipFill>
          <a:blip r:embed="rId2" cstate="print"/>
          <a:srcRect/>
          <a:stretch>
            <a:fillRect/>
          </a:stretch>
        </p:blipFill>
        <p:spPr bwMode="auto">
          <a:xfrm>
            <a:off x="4191000" y="1047750"/>
            <a:ext cx="4639713" cy="161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Documents and Settings\Papa\Desktop\ICSP\IRVINE03\ICEPS\DM\PICS\WhatsApp Image 2019-08-27 at 18.47.28(3).jpeg"/>
          <p:cNvPicPr>
            <a:picLocks noChangeAspect="1" noChangeArrowheads="1"/>
          </p:cNvPicPr>
          <p:nvPr/>
        </p:nvPicPr>
        <p:blipFill>
          <a:blip r:embed="rId3"/>
          <a:srcRect l="54141" t="28993" r="18672" b="37674"/>
          <a:stretch>
            <a:fillRect/>
          </a:stretch>
        </p:blipFill>
        <p:spPr bwMode="auto">
          <a:xfrm>
            <a:off x="4724400" y="2419350"/>
            <a:ext cx="309372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15289</TotalTime>
  <Words>2065</Words>
  <Application>Microsoft Office PowerPoint</Application>
  <PresentationFormat>On-screen Show (16:9)</PresentationFormat>
  <Paragraphs>306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Agency FB</vt:lpstr>
      <vt:lpstr>Arial</vt:lpstr>
      <vt:lpstr>Calibri</vt:lpstr>
      <vt:lpstr>Tema de Office</vt:lpstr>
      <vt:lpstr>ICEPS: Compact, all-purpose, USB 2.0 based  small satellite system core</vt:lpstr>
      <vt:lpstr>ICEPS USB 2.0 Satellite System 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ICEPS USB 2.0 Satellite System 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Ronnie Nader</Manager>
  <Company>EXA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COMMUNICATIONS FOR CUBESATS</dc:title>
  <dc:creator>Ronnie Nader /Jules Nader</dc:creator>
  <cp:lastModifiedBy>R. Nader</cp:lastModifiedBy>
  <cp:revision>304</cp:revision>
  <dcterms:created xsi:type="dcterms:W3CDTF">2018-09-20T20:54:57Z</dcterms:created>
  <dcterms:modified xsi:type="dcterms:W3CDTF">2019-11-13T13:20:16Z</dcterms:modified>
  <cp:category>Papers IAC2019</cp:category>
</cp:coreProperties>
</file>